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82" r:id="rId3"/>
    <p:sldMasterId id="2147483683" r:id="rId4"/>
    <p:sldMasterId id="214748368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6858000" cx="9144000"/>
  <p:notesSz cx="7315200" cy="96012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170237" cy="479425"/>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4143375" y="0"/>
            <a:ext cx="3170237" cy="479425"/>
          </a:xfrm>
          <a:prstGeom prst="rect">
            <a:avLst/>
          </a:prstGeom>
          <a:noFill/>
          <a:ln>
            <a:noFill/>
          </a:ln>
        </p:spPr>
        <p:txBody>
          <a:bodyPr anchorCtr="0" anchor="t" bIns="91425" lIns="91425" spcFirstLastPara="1" rIns="91425" wrap="square" tIns="91425"/>
          <a:lstStyle>
            <a:lvl1pPr indent="0" lvl="0" marL="0" marR="0" rtl="0" algn="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
        <p:nvSpPr>
          <p:cNvPr id="6" name="Google Shape;6;n"/>
          <p:cNvSpPr txBox="1"/>
          <p:nvPr>
            <p:ph idx="1" type="body"/>
          </p:nvPr>
        </p:nvSpPr>
        <p:spPr>
          <a:xfrm>
            <a:off x="731837" y="4560887"/>
            <a:ext cx="5851525" cy="4319587"/>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9120187"/>
            <a:ext cx="3170237" cy="479425"/>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4143375" y="9120187"/>
            <a:ext cx="3170237" cy="479425"/>
          </a:xfrm>
          <a:prstGeom prst="rect">
            <a:avLst/>
          </a:prstGeom>
          <a:noFill/>
          <a:ln>
            <a:noFill/>
          </a:ln>
        </p:spPr>
        <p:txBody>
          <a:bodyPr anchorCtr="0" anchor="b" bIns="47525" lIns="95075" spcFirstLastPara="1" rIns="95075" wrap="square" tIns="47525">
            <a:noAutofit/>
          </a:bodyPr>
          <a:lstStyle/>
          <a:p>
            <a:pPr indent="0" lvl="0" marL="0" marR="0" rtl="0" algn="r">
              <a:lnSpc>
                <a:spcPct val="100000"/>
              </a:lnSpc>
              <a:spcBef>
                <a:spcPts val="0"/>
              </a:spcBef>
              <a:spcAft>
                <a:spcPts val="0"/>
              </a:spcAft>
              <a:buClr>
                <a:srgbClr val="000000"/>
              </a:buClr>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443636ad75_2_45:notes"/>
          <p:cNvSpPr/>
          <p:nvPr>
            <p:ph idx="2" type="sldImg"/>
          </p:nvPr>
        </p:nvSpPr>
        <p:spPr>
          <a:xfrm>
            <a:off x="1219530" y="720090"/>
            <a:ext cx="4876800" cy="3600450"/>
          </a:xfrm>
          <a:custGeom>
            <a:rect b="b" l="l" r="r" t="t"/>
            <a:pathLst>
              <a:path extrusionOk="0" h="120000" w="120000">
                <a:moveTo>
                  <a:pt x="0" y="0"/>
                </a:moveTo>
                <a:lnTo>
                  <a:pt x="120000" y="0"/>
                </a:lnTo>
                <a:lnTo>
                  <a:pt x="120000" y="120000"/>
                </a:lnTo>
                <a:lnTo>
                  <a:pt x="0" y="120000"/>
                </a:lnTo>
                <a:close/>
              </a:path>
            </a:pathLst>
          </a:custGeom>
        </p:spPr>
      </p:sp>
      <p:sp>
        <p:nvSpPr>
          <p:cNvPr id="152" name="Google Shape;152;g443636ad75_2_45:notes"/>
          <p:cNvSpPr txBox="1"/>
          <p:nvPr>
            <p:ph idx="1" type="body"/>
          </p:nvPr>
        </p:nvSpPr>
        <p:spPr>
          <a:xfrm>
            <a:off x="731520" y="4560570"/>
            <a:ext cx="5852160" cy="4320540"/>
          </a:xfrm>
          <a:prstGeom prst="rect">
            <a:avLst/>
          </a:prstGeom>
          <a:noFill/>
          <a:ln>
            <a:noFill/>
          </a:ln>
        </p:spPr>
        <p:txBody>
          <a:bodyPr anchorCtr="0" anchor="ctr" bIns="97000" lIns="97000" spcFirstLastPara="1" rIns="97000" wrap="square" tIns="970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443636ad75_0_154:notes"/>
          <p:cNvSpPr/>
          <p:nvPr>
            <p:ph idx="2" type="sldImg"/>
          </p:nvPr>
        </p:nvSpPr>
        <p:spPr>
          <a:xfrm>
            <a:off x="1219520" y="720090"/>
            <a:ext cx="4876800" cy="36006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443636ad75_0_154:notes"/>
          <p:cNvSpPr txBox="1"/>
          <p:nvPr>
            <p:ph idx="1" type="body"/>
          </p:nvPr>
        </p:nvSpPr>
        <p:spPr>
          <a:xfrm>
            <a:off x="731520" y="4560570"/>
            <a:ext cx="5852100" cy="4320600"/>
          </a:xfrm>
          <a:prstGeom prst="rect">
            <a:avLst/>
          </a:prstGeom>
          <a:noFill/>
          <a:ln>
            <a:noFill/>
          </a:ln>
        </p:spPr>
        <p:txBody>
          <a:bodyPr anchorCtr="0" anchor="ctr" bIns="97000" lIns="97000" spcFirstLastPara="1" rIns="97000" wrap="square" tIns="97000">
            <a:noAutofit/>
          </a:bodyPr>
          <a:lstStyle/>
          <a:p>
            <a:pPr indent="0" lvl="0" marL="0" rtl="0" algn="l">
              <a:spcBef>
                <a:spcPts val="0"/>
              </a:spcBef>
              <a:spcAft>
                <a:spcPts val="0"/>
              </a:spcAft>
              <a:buNone/>
            </a:pPr>
            <a:r>
              <a:t/>
            </a:r>
            <a:endParaRPr sz="15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443636ad75_0_11:notes"/>
          <p:cNvSpPr/>
          <p:nvPr>
            <p:ph idx="2" type="sldImg"/>
          </p:nvPr>
        </p:nvSpPr>
        <p:spPr>
          <a:xfrm>
            <a:off x="1219520" y="720090"/>
            <a:ext cx="4876800" cy="36006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443636ad75_0_11:notes"/>
          <p:cNvSpPr txBox="1"/>
          <p:nvPr>
            <p:ph idx="1" type="body"/>
          </p:nvPr>
        </p:nvSpPr>
        <p:spPr>
          <a:xfrm>
            <a:off x="731520" y="4560570"/>
            <a:ext cx="5852100" cy="4320600"/>
          </a:xfrm>
          <a:prstGeom prst="rect">
            <a:avLst/>
          </a:prstGeom>
          <a:noFill/>
          <a:ln>
            <a:noFill/>
          </a:ln>
        </p:spPr>
        <p:txBody>
          <a:bodyPr anchorCtr="0" anchor="ctr" bIns="97000" lIns="97000" spcFirstLastPara="1" rIns="97000" wrap="square" tIns="97000">
            <a:noAutofit/>
          </a:bodyPr>
          <a:lstStyle/>
          <a:p>
            <a:pPr indent="0" lvl="0" marL="0" rtl="0" algn="l">
              <a:spcBef>
                <a:spcPts val="0"/>
              </a:spcBef>
              <a:spcAft>
                <a:spcPts val="0"/>
              </a:spcAft>
              <a:buNone/>
            </a:pPr>
            <a:r>
              <a:t/>
            </a:r>
            <a:endParaRPr sz="15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443636ad75_0_108:notes"/>
          <p:cNvSpPr/>
          <p:nvPr>
            <p:ph idx="2" type="sldImg"/>
          </p:nvPr>
        </p:nvSpPr>
        <p:spPr>
          <a:xfrm>
            <a:off x="1219520" y="720090"/>
            <a:ext cx="4876800" cy="36006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443636ad75_0_108:notes"/>
          <p:cNvSpPr txBox="1"/>
          <p:nvPr>
            <p:ph idx="1" type="body"/>
          </p:nvPr>
        </p:nvSpPr>
        <p:spPr>
          <a:xfrm>
            <a:off x="731520" y="4560570"/>
            <a:ext cx="5852100" cy="4320600"/>
          </a:xfrm>
          <a:prstGeom prst="rect">
            <a:avLst/>
          </a:prstGeom>
          <a:noFill/>
          <a:ln>
            <a:noFill/>
          </a:ln>
        </p:spPr>
        <p:txBody>
          <a:bodyPr anchorCtr="0" anchor="ctr" bIns="97000" lIns="97000" spcFirstLastPara="1" rIns="97000" wrap="square" tIns="97000">
            <a:noAutofit/>
          </a:bodyPr>
          <a:lstStyle/>
          <a:p>
            <a:pPr indent="0" lvl="0" marL="0" rtl="0" algn="l">
              <a:spcBef>
                <a:spcPts val="0"/>
              </a:spcBef>
              <a:spcAft>
                <a:spcPts val="0"/>
              </a:spcAft>
              <a:buNone/>
            </a:pPr>
            <a:r>
              <a:t/>
            </a:r>
            <a:endParaRPr sz="15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443636ad75_0_16:notes"/>
          <p:cNvSpPr/>
          <p:nvPr>
            <p:ph idx="2" type="sldImg"/>
          </p:nvPr>
        </p:nvSpPr>
        <p:spPr>
          <a:xfrm>
            <a:off x="1219520" y="720090"/>
            <a:ext cx="4876800" cy="36006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443636ad75_0_16:notes"/>
          <p:cNvSpPr txBox="1"/>
          <p:nvPr>
            <p:ph idx="1" type="body"/>
          </p:nvPr>
        </p:nvSpPr>
        <p:spPr>
          <a:xfrm>
            <a:off x="731520" y="4560570"/>
            <a:ext cx="5852100" cy="4320600"/>
          </a:xfrm>
          <a:prstGeom prst="rect">
            <a:avLst/>
          </a:prstGeom>
          <a:noFill/>
          <a:ln>
            <a:noFill/>
          </a:ln>
        </p:spPr>
        <p:txBody>
          <a:bodyPr anchorCtr="0" anchor="ctr" bIns="97000" lIns="97000" spcFirstLastPara="1" rIns="97000" wrap="square" tIns="97000">
            <a:noAutofit/>
          </a:bodyPr>
          <a:lstStyle/>
          <a:p>
            <a:pPr indent="0" lvl="0" marL="0" rtl="0" algn="l">
              <a:spcBef>
                <a:spcPts val="0"/>
              </a:spcBef>
              <a:spcAft>
                <a:spcPts val="0"/>
              </a:spcAft>
              <a:buNone/>
            </a:pPr>
            <a:r>
              <a:t/>
            </a:r>
            <a:endParaRPr sz="15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443636ad75_0_21:notes"/>
          <p:cNvSpPr/>
          <p:nvPr>
            <p:ph idx="2" type="sldImg"/>
          </p:nvPr>
        </p:nvSpPr>
        <p:spPr>
          <a:xfrm>
            <a:off x="1219520" y="720090"/>
            <a:ext cx="4876800" cy="36006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443636ad75_0_21:notes"/>
          <p:cNvSpPr txBox="1"/>
          <p:nvPr>
            <p:ph idx="1" type="body"/>
          </p:nvPr>
        </p:nvSpPr>
        <p:spPr>
          <a:xfrm>
            <a:off x="731520" y="4560570"/>
            <a:ext cx="5852100" cy="4320600"/>
          </a:xfrm>
          <a:prstGeom prst="rect">
            <a:avLst/>
          </a:prstGeom>
          <a:noFill/>
          <a:ln>
            <a:noFill/>
          </a:ln>
        </p:spPr>
        <p:txBody>
          <a:bodyPr anchorCtr="0" anchor="ctr" bIns="97000" lIns="97000" spcFirstLastPara="1" rIns="97000" wrap="square" tIns="97000">
            <a:noAutofit/>
          </a:bodyPr>
          <a:lstStyle/>
          <a:p>
            <a:pPr indent="0" lvl="0" marL="0" rtl="0" algn="l">
              <a:spcBef>
                <a:spcPts val="0"/>
              </a:spcBef>
              <a:spcAft>
                <a:spcPts val="0"/>
              </a:spcAft>
              <a:buNone/>
            </a:pPr>
            <a:r>
              <a:t/>
            </a:r>
            <a:endParaRPr sz="15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443636ad75_0_26:notes"/>
          <p:cNvSpPr/>
          <p:nvPr>
            <p:ph idx="2" type="sldImg"/>
          </p:nvPr>
        </p:nvSpPr>
        <p:spPr>
          <a:xfrm>
            <a:off x="1219520" y="720090"/>
            <a:ext cx="4876800" cy="36006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443636ad75_0_26:notes"/>
          <p:cNvSpPr txBox="1"/>
          <p:nvPr>
            <p:ph idx="1" type="body"/>
          </p:nvPr>
        </p:nvSpPr>
        <p:spPr>
          <a:xfrm>
            <a:off x="731520" y="4560570"/>
            <a:ext cx="5852100" cy="4320600"/>
          </a:xfrm>
          <a:prstGeom prst="rect">
            <a:avLst/>
          </a:prstGeom>
          <a:noFill/>
          <a:ln>
            <a:noFill/>
          </a:ln>
        </p:spPr>
        <p:txBody>
          <a:bodyPr anchorCtr="0" anchor="ctr" bIns="97000" lIns="97000" spcFirstLastPara="1" rIns="97000" wrap="square" tIns="97000">
            <a:noAutofit/>
          </a:bodyPr>
          <a:lstStyle/>
          <a:p>
            <a:pPr indent="0" lvl="0" marL="0" rtl="0" algn="l">
              <a:spcBef>
                <a:spcPts val="0"/>
              </a:spcBef>
              <a:spcAft>
                <a:spcPts val="0"/>
              </a:spcAft>
              <a:buNone/>
            </a:pPr>
            <a:r>
              <a:t/>
            </a:r>
            <a:endParaRPr sz="15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443636ad75_0_46:notes"/>
          <p:cNvSpPr/>
          <p:nvPr>
            <p:ph idx="2" type="sldImg"/>
          </p:nvPr>
        </p:nvSpPr>
        <p:spPr>
          <a:xfrm>
            <a:off x="1219520" y="720090"/>
            <a:ext cx="4876800" cy="36006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443636ad75_0_46:notes"/>
          <p:cNvSpPr txBox="1"/>
          <p:nvPr>
            <p:ph idx="1" type="body"/>
          </p:nvPr>
        </p:nvSpPr>
        <p:spPr>
          <a:xfrm>
            <a:off x="731520" y="4560570"/>
            <a:ext cx="5852100" cy="4320600"/>
          </a:xfrm>
          <a:prstGeom prst="rect">
            <a:avLst/>
          </a:prstGeom>
          <a:noFill/>
          <a:ln>
            <a:noFill/>
          </a:ln>
        </p:spPr>
        <p:txBody>
          <a:bodyPr anchorCtr="0" anchor="ctr" bIns="97000" lIns="97000" spcFirstLastPara="1" rIns="97000" wrap="square" tIns="97000">
            <a:noAutofit/>
          </a:bodyPr>
          <a:lstStyle/>
          <a:p>
            <a:pPr indent="0" lvl="0" marL="0" rtl="0" algn="l">
              <a:spcBef>
                <a:spcPts val="0"/>
              </a:spcBef>
              <a:spcAft>
                <a:spcPts val="0"/>
              </a:spcAft>
              <a:buNone/>
            </a:pPr>
            <a:r>
              <a:t/>
            </a:r>
            <a:endParaRPr sz="15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443636ad75_0_51:notes"/>
          <p:cNvSpPr/>
          <p:nvPr>
            <p:ph idx="2" type="sldImg"/>
          </p:nvPr>
        </p:nvSpPr>
        <p:spPr>
          <a:xfrm>
            <a:off x="1219520" y="720090"/>
            <a:ext cx="4876800" cy="36006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443636ad75_0_51:notes"/>
          <p:cNvSpPr txBox="1"/>
          <p:nvPr>
            <p:ph idx="1" type="body"/>
          </p:nvPr>
        </p:nvSpPr>
        <p:spPr>
          <a:xfrm>
            <a:off x="731520" y="4560570"/>
            <a:ext cx="5852100" cy="4320600"/>
          </a:xfrm>
          <a:prstGeom prst="rect">
            <a:avLst/>
          </a:prstGeom>
          <a:noFill/>
          <a:ln>
            <a:noFill/>
          </a:ln>
        </p:spPr>
        <p:txBody>
          <a:bodyPr anchorCtr="0" anchor="ctr" bIns="97000" lIns="97000" spcFirstLastPara="1" rIns="97000" wrap="square" tIns="97000">
            <a:noAutofit/>
          </a:bodyPr>
          <a:lstStyle/>
          <a:p>
            <a:pPr indent="0" lvl="0" marL="0" rtl="0" algn="l">
              <a:spcBef>
                <a:spcPts val="0"/>
              </a:spcBef>
              <a:spcAft>
                <a:spcPts val="0"/>
              </a:spcAft>
              <a:buNone/>
            </a:pPr>
            <a:r>
              <a:t/>
            </a:r>
            <a:endParaRPr sz="15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443636ad75_0_56:notes"/>
          <p:cNvSpPr/>
          <p:nvPr>
            <p:ph idx="2" type="sldImg"/>
          </p:nvPr>
        </p:nvSpPr>
        <p:spPr>
          <a:xfrm>
            <a:off x="1219520" y="720090"/>
            <a:ext cx="4876800" cy="36006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443636ad75_0_56:notes"/>
          <p:cNvSpPr txBox="1"/>
          <p:nvPr>
            <p:ph idx="1" type="body"/>
          </p:nvPr>
        </p:nvSpPr>
        <p:spPr>
          <a:xfrm>
            <a:off x="731520" y="4560570"/>
            <a:ext cx="5852100" cy="4320600"/>
          </a:xfrm>
          <a:prstGeom prst="rect">
            <a:avLst/>
          </a:prstGeom>
          <a:noFill/>
          <a:ln>
            <a:noFill/>
          </a:ln>
        </p:spPr>
        <p:txBody>
          <a:bodyPr anchorCtr="0" anchor="ctr" bIns="97000" lIns="97000" spcFirstLastPara="1" rIns="97000" wrap="square" tIns="97000">
            <a:noAutofit/>
          </a:bodyPr>
          <a:lstStyle/>
          <a:p>
            <a:pPr indent="0" lvl="0" marL="0" rtl="0" algn="l">
              <a:spcBef>
                <a:spcPts val="0"/>
              </a:spcBef>
              <a:spcAft>
                <a:spcPts val="0"/>
              </a:spcAft>
              <a:buNone/>
            </a:pPr>
            <a:r>
              <a:t/>
            </a:r>
            <a:endParaRPr sz="15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443636ad75_0_61:notes"/>
          <p:cNvSpPr/>
          <p:nvPr>
            <p:ph idx="2" type="sldImg"/>
          </p:nvPr>
        </p:nvSpPr>
        <p:spPr>
          <a:xfrm>
            <a:off x="1219520" y="720090"/>
            <a:ext cx="4876800" cy="36006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443636ad75_0_61:notes"/>
          <p:cNvSpPr txBox="1"/>
          <p:nvPr>
            <p:ph idx="1" type="body"/>
          </p:nvPr>
        </p:nvSpPr>
        <p:spPr>
          <a:xfrm>
            <a:off x="731520" y="4560570"/>
            <a:ext cx="5852100" cy="4320600"/>
          </a:xfrm>
          <a:prstGeom prst="rect">
            <a:avLst/>
          </a:prstGeom>
          <a:noFill/>
          <a:ln>
            <a:noFill/>
          </a:ln>
        </p:spPr>
        <p:txBody>
          <a:bodyPr anchorCtr="0" anchor="ctr" bIns="97000" lIns="97000" spcFirstLastPara="1" rIns="97000" wrap="square" tIns="97000">
            <a:noAutofit/>
          </a:bodyPr>
          <a:lstStyle/>
          <a:p>
            <a:pPr indent="0" lvl="0" marL="0" rtl="0" algn="l">
              <a:spcBef>
                <a:spcPts val="0"/>
              </a:spcBef>
              <a:spcAft>
                <a:spcPts val="0"/>
              </a:spcAft>
              <a:buNone/>
            </a:pPr>
            <a:r>
              <a:t/>
            </a:r>
            <a:endParaRPr sz="15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443636ad75_2_51:notes"/>
          <p:cNvSpPr/>
          <p:nvPr>
            <p:ph idx="2" type="sldImg"/>
          </p:nvPr>
        </p:nvSpPr>
        <p:spPr>
          <a:xfrm>
            <a:off x="1219520" y="720090"/>
            <a:ext cx="4876800" cy="3600450"/>
          </a:xfrm>
          <a:custGeom>
            <a:rect b="b" l="l" r="r" t="t"/>
            <a:pathLst>
              <a:path extrusionOk="0" h="120000" w="120000">
                <a:moveTo>
                  <a:pt x="0" y="0"/>
                </a:moveTo>
                <a:lnTo>
                  <a:pt x="120000" y="0"/>
                </a:lnTo>
                <a:lnTo>
                  <a:pt x="120000" y="120000"/>
                </a:lnTo>
                <a:lnTo>
                  <a:pt x="0" y="120000"/>
                </a:lnTo>
                <a:close/>
              </a:path>
            </a:pathLst>
          </a:custGeom>
        </p:spPr>
      </p:sp>
      <p:sp>
        <p:nvSpPr>
          <p:cNvPr id="158" name="Google Shape;158;g443636ad75_2_51:notes"/>
          <p:cNvSpPr txBox="1"/>
          <p:nvPr>
            <p:ph idx="1" type="body"/>
          </p:nvPr>
        </p:nvSpPr>
        <p:spPr>
          <a:xfrm>
            <a:off x="731520" y="4560570"/>
            <a:ext cx="5852160" cy="4320540"/>
          </a:xfrm>
          <a:prstGeom prst="rect">
            <a:avLst/>
          </a:prstGeom>
          <a:noFill/>
          <a:ln>
            <a:noFill/>
          </a:ln>
        </p:spPr>
        <p:txBody>
          <a:bodyPr anchorCtr="0" anchor="ctr" bIns="97000" lIns="97000" spcFirstLastPara="1" rIns="97000" wrap="square" tIns="97000">
            <a:noAutofit/>
          </a:bodyPr>
          <a:lstStyle/>
          <a:p>
            <a:pPr indent="0" lvl="0" marL="0" rtl="0" algn="l">
              <a:spcBef>
                <a:spcPts val="0"/>
              </a:spcBef>
              <a:spcAft>
                <a:spcPts val="0"/>
              </a:spcAft>
              <a:buNone/>
            </a:pPr>
            <a:r>
              <a:t/>
            </a:r>
            <a:endParaRPr sz="15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443636ad75_0_66:notes"/>
          <p:cNvSpPr/>
          <p:nvPr>
            <p:ph idx="2" type="sldImg"/>
          </p:nvPr>
        </p:nvSpPr>
        <p:spPr>
          <a:xfrm>
            <a:off x="1219520" y="720090"/>
            <a:ext cx="4876800" cy="36006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443636ad75_0_66:notes"/>
          <p:cNvSpPr txBox="1"/>
          <p:nvPr>
            <p:ph idx="1" type="body"/>
          </p:nvPr>
        </p:nvSpPr>
        <p:spPr>
          <a:xfrm>
            <a:off x="731520" y="4560570"/>
            <a:ext cx="5852100" cy="4320600"/>
          </a:xfrm>
          <a:prstGeom prst="rect">
            <a:avLst/>
          </a:prstGeom>
          <a:noFill/>
          <a:ln>
            <a:noFill/>
          </a:ln>
        </p:spPr>
        <p:txBody>
          <a:bodyPr anchorCtr="0" anchor="ctr" bIns="97000" lIns="97000" spcFirstLastPara="1" rIns="97000" wrap="square" tIns="97000">
            <a:noAutofit/>
          </a:bodyPr>
          <a:lstStyle/>
          <a:p>
            <a:pPr indent="0" lvl="0" marL="0" rtl="0" algn="l">
              <a:spcBef>
                <a:spcPts val="0"/>
              </a:spcBef>
              <a:spcAft>
                <a:spcPts val="0"/>
              </a:spcAft>
              <a:buNone/>
            </a:pPr>
            <a:r>
              <a:t/>
            </a:r>
            <a:endParaRPr sz="15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443636ad75_0_195:notes"/>
          <p:cNvSpPr/>
          <p:nvPr>
            <p:ph idx="2" type="sldImg"/>
          </p:nvPr>
        </p:nvSpPr>
        <p:spPr>
          <a:xfrm>
            <a:off x="1219520" y="720090"/>
            <a:ext cx="4876800" cy="36006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443636ad75_0_195:notes"/>
          <p:cNvSpPr txBox="1"/>
          <p:nvPr>
            <p:ph idx="1" type="body"/>
          </p:nvPr>
        </p:nvSpPr>
        <p:spPr>
          <a:xfrm>
            <a:off x="731520" y="4560570"/>
            <a:ext cx="5852100" cy="4320600"/>
          </a:xfrm>
          <a:prstGeom prst="rect">
            <a:avLst/>
          </a:prstGeom>
          <a:noFill/>
          <a:ln>
            <a:noFill/>
          </a:ln>
        </p:spPr>
        <p:txBody>
          <a:bodyPr anchorCtr="0" anchor="ctr" bIns="97000" lIns="97000" spcFirstLastPara="1" rIns="97000" wrap="square" tIns="97000">
            <a:noAutofit/>
          </a:bodyPr>
          <a:lstStyle/>
          <a:p>
            <a:pPr indent="0" lvl="0" marL="0" rtl="0" algn="l">
              <a:spcBef>
                <a:spcPts val="0"/>
              </a:spcBef>
              <a:spcAft>
                <a:spcPts val="0"/>
              </a:spcAft>
              <a:buNone/>
            </a:pPr>
            <a:r>
              <a:t/>
            </a:r>
            <a:endParaRPr sz="15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443636ad75_0_235:notes"/>
          <p:cNvSpPr/>
          <p:nvPr>
            <p:ph idx="2" type="sldImg"/>
          </p:nvPr>
        </p:nvSpPr>
        <p:spPr>
          <a:xfrm>
            <a:off x="1219520" y="720090"/>
            <a:ext cx="4876800" cy="36006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443636ad75_0_235:notes"/>
          <p:cNvSpPr txBox="1"/>
          <p:nvPr>
            <p:ph idx="1" type="body"/>
          </p:nvPr>
        </p:nvSpPr>
        <p:spPr>
          <a:xfrm>
            <a:off x="731520" y="4560570"/>
            <a:ext cx="5852100" cy="4320600"/>
          </a:xfrm>
          <a:prstGeom prst="rect">
            <a:avLst/>
          </a:prstGeom>
          <a:noFill/>
          <a:ln>
            <a:noFill/>
          </a:ln>
        </p:spPr>
        <p:txBody>
          <a:bodyPr anchorCtr="0" anchor="ctr" bIns="97000" lIns="97000" spcFirstLastPara="1" rIns="97000" wrap="square" tIns="97000">
            <a:noAutofit/>
          </a:bodyPr>
          <a:lstStyle/>
          <a:p>
            <a:pPr indent="0" lvl="0" marL="0" rtl="0" algn="l">
              <a:spcBef>
                <a:spcPts val="0"/>
              </a:spcBef>
              <a:spcAft>
                <a:spcPts val="0"/>
              </a:spcAft>
              <a:buNone/>
            </a:pPr>
            <a:r>
              <a:t/>
            </a:r>
            <a:endParaRPr sz="15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443636ad75_0_225:notes"/>
          <p:cNvSpPr/>
          <p:nvPr>
            <p:ph idx="2" type="sldImg"/>
          </p:nvPr>
        </p:nvSpPr>
        <p:spPr>
          <a:xfrm>
            <a:off x="1219520" y="720090"/>
            <a:ext cx="4876800" cy="36006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443636ad75_0_225:notes"/>
          <p:cNvSpPr txBox="1"/>
          <p:nvPr>
            <p:ph idx="1" type="body"/>
          </p:nvPr>
        </p:nvSpPr>
        <p:spPr>
          <a:xfrm>
            <a:off x="731520" y="4560570"/>
            <a:ext cx="5852100" cy="4320600"/>
          </a:xfrm>
          <a:prstGeom prst="rect">
            <a:avLst/>
          </a:prstGeom>
          <a:noFill/>
          <a:ln>
            <a:noFill/>
          </a:ln>
        </p:spPr>
        <p:txBody>
          <a:bodyPr anchorCtr="0" anchor="ctr" bIns="97000" lIns="97000" spcFirstLastPara="1" rIns="97000" wrap="square" tIns="97000">
            <a:noAutofit/>
          </a:bodyPr>
          <a:lstStyle/>
          <a:p>
            <a:pPr indent="0" lvl="0" marL="0" rtl="0" algn="l">
              <a:spcBef>
                <a:spcPts val="0"/>
              </a:spcBef>
              <a:spcAft>
                <a:spcPts val="0"/>
              </a:spcAft>
              <a:buNone/>
            </a:pPr>
            <a:r>
              <a:t/>
            </a:r>
            <a:endParaRPr sz="15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g443636ad75_0_220:notes"/>
          <p:cNvSpPr/>
          <p:nvPr>
            <p:ph idx="2" type="sldImg"/>
          </p:nvPr>
        </p:nvSpPr>
        <p:spPr>
          <a:xfrm>
            <a:off x="1219520" y="720090"/>
            <a:ext cx="4876800" cy="36006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443636ad75_0_220:notes"/>
          <p:cNvSpPr txBox="1"/>
          <p:nvPr>
            <p:ph idx="1" type="body"/>
          </p:nvPr>
        </p:nvSpPr>
        <p:spPr>
          <a:xfrm>
            <a:off x="731520" y="4560570"/>
            <a:ext cx="5852100" cy="4320600"/>
          </a:xfrm>
          <a:prstGeom prst="rect">
            <a:avLst/>
          </a:prstGeom>
          <a:noFill/>
          <a:ln>
            <a:noFill/>
          </a:ln>
        </p:spPr>
        <p:txBody>
          <a:bodyPr anchorCtr="0" anchor="ctr" bIns="97000" lIns="97000" spcFirstLastPara="1" rIns="97000" wrap="square" tIns="97000">
            <a:noAutofit/>
          </a:bodyPr>
          <a:lstStyle/>
          <a:p>
            <a:pPr indent="0" lvl="0" marL="0" rtl="0" algn="l">
              <a:spcBef>
                <a:spcPts val="0"/>
              </a:spcBef>
              <a:spcAft>
                <a:spcPts val="0"/>
              </a:spcAft>
              <a:buNone/>
            </a:pPr>
            <a:r>
              <a:t/>
            </a:r>
            <a:endParaRPr sz="15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g443636ad75_0_230:notes"/>
          <p:cNvSpPr/>
          <p:nvPr>
            <p:ph idx="2" type="sldImg"/>
          </p:nvPr>
        </p:nvSpPr>
        <p:spPr>
          <a:xfrm>
            <a:off x="1219520" y="720090"/>
            <a:ext cx="4876800" cy="36006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443636ad75_0_230:notes"/>
          <p:cNvSpPr txBox="1"/>
          <p:nvPr>
            <p:ph idx="1" type="body"/>
          </p:nvPr>
        </p:nvSpPr>
        <p:spPr>
          <a:xfrm>
            <a:off x="731520" y="4560570"/>
            <a:ext cx="5852100" cy="4320600"/>
          </a:xfrm>
          <a:prstGeom prst="rect">
            <a:avLst/>
          </a:prstGeom>
          <a:noFill/>
          <a:ln>
            <a:noFill/>
          </a:ln>
        </p:spPr>
        <p:txBody>
          <a:bodyPr anchorCtr="0" anchor="ctr" bIns="97000" lIns="97000" spcFirstLastPara="1" rIns="97000" wrap="square" tIns="97000">
            <a:noAutofit/>
          </a:bodyPr>
          <a:lstStyle/>
          <a:p>
            <a:pPr indent="0" lvl="0" marL="0" rtl="0" algn="l">
              <a:spcBef>
                <a:spcPts val="0"/>
              </a:spcBef>
              <a:spcAft>
                <a:spcPts val="0"/>
              </a:spcAft>
              <a:buNone/>
            </a:pPr>
            <a:r>
              <a:t/>
            </a:r>
            <a:endParaRPr sz="15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g443636ad75_0_210:notes"/>
          <p:cNvSpPr/>
          <p:nvPr>
            <p:ph idx="2" type="sldImg"/>
          </p:nvPr>
        </p:nvSpPr>
        <p:spPr>
          <a:xfrm>
            <a:off x="1219520" y="720090"/>
            <a:ext cx="4876800" cy="36006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443636ad75_0_210:notes"/>
          <p:cNvSpPr txBox="1"/>
          <p:nvPr>
            <p:ph idx="1" type="body"/>
          </p:nvPr>
        </p:nvSpPr>
        <p:spPr>
          <a:xfrm>
            <a:off x="731520" y="4560570"/>
            <a:ext cx="5852100" cy="4320600"/>
          </a:xfrm>
          <a:prstGeom prst="rect">
            <a:avLst/>
          </a:prstGeom>
          <a:noFill/>
          <a:ln>
            <a:noFill/>
          </a:ln>
        </p:spPr>
        <p:txBody>
          <a:bodyPr anchorCtr="0" anchor="ctr" bIns="97000" lIns="97000" spcFirstLastPara="1" rIns="97000" wrap="square" tIns="97000">
            <a:noAutofit/>
          </a:bodyPr>
          <a:lstStyle/>
          <a:p>
            <a:pPr indent="0" lvl="0" marL="0" rtl="0" algn="l">
              <a:spcBef>
                <a:spcPts val="0"/>
              </a:spcBef>
              <a:spcAft>
                <a:spcPts val="0"/>
              </a:spcAft>
              <a:buNone/>
            </a:pPr>
            <a:r>
              <a:t/>
            </a:r>
            <a:endParaRPr sz="15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g443636ad75_2_107:notes"/>
          <p:cNvSpPr/>
          <p:nvPr>
            <p:ph idx="2" type="sldImg"/>
          </p:nvPr>
        </p:nvSpPr>
        <p:spPr>
          <a:xfrm>
            <a:off x="1219520" y="720090"/>
            <a:ext cx="4876800" cy="3600450"/>
          </a:xfrm>
          <a:custGeom>
            <a:rect b="b" l="l" r="r" t="t"/>
            <a:pathLst>
              <a:path extrusionOk="0" h="120000" w="120000">
                <a:moveTo>
                  <a:pt x="0" y="0"/>
                </a:moveTo>
                <a:lnTo>
                  <a:pt x="120000" y="0"/>
                </a:lnTo>
                <a:lnTo>
                  <a:pt x="120000" y="120000"/>
                </a:lnTo>
                <a:lnTo>
                  <a:pt x="0" y="120000"/>
                </a:lnTo>
                <a:close/>
              </a:path>
            </a:pathLst>
          </a:custGeom>
        </p:spPr>
      </p:sp>
      <p:sp>
        <p:nvSpPr>
          <p:cNvPr id="343" name="Google Shape;343;g443636ad75_2_107:notes"/>
          <p:cNvSpPr txBox="1"/>
          <p:nvPr>
            <p:ph idx="1" type="body"/>
          </p:nvPr>
        </p:nvSpPr>
        <p:spPr>
          <a:xfrm>
            <a:off x="731520" y="4560570"/>
            <a:ext cx="5852160" cy="4320540"/>
          </a:xfrm>
          <a:prstGeom prst="rect">
            <a:avLst/>
          </a:prstGeom>
          <a:noFill/>
          <a:ln>
            <a:noFill/>
          </a:ln>
        </p:spPr>
        <p:txBody>
          <a:bodyPr anchorCtr="0" anchor="ctr" bIns="97000" lIns="97000" spcFirstLastPara="1" rIns="97000" wrap="square" tIns="97000">
            <a:noAutofit/>
          </a:bodyPr>
          <a:lstStyle/>
          <a:p>
            <a:pPr indent="0" lvl="0" marL="0" rtl="0" algn="l">
              <a:spcBef>
                <a:spcPts val="0"/>
              </a:spcBef>
              <a:spcAft>
                <a:spcPts val="0"/>
              </a:spcAft>
              <a:buNone/>
            </a:pPr>
            <a:r>
              <a:t/>
            </a:r>
            <a:endParaRPr sz="15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g443636ad75_0_158:notes"/>
          <p:cNvSpPr/>
          <p:nvPr>
            <p:ph idx="2" type="sldImg"/>
          </p:nvPr>
        </p:nvSpPr>
        <p:spPr>
          <a:xfrm>
            <a:off x="1219520" y="720090"/>
            <a:ext cx="4876800" cy="36006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443636ad75_0_158:notes"/>
          <p:cNvSpPr txBox="1"/>
          <p:nvPr>
            <p:ph idx="1" type="body"/>
          </p:nvPr>
        </p:nvSpPr>
        <p:spPr>
          <a:xfrm>
            <a:off x="731520" y="4560570"/>
            <a:ext cx="5852100" cy="4320600"/>
          </a:xfrm>
          <a:prstGeom prst="rect">
            <a:avLst/>
          </a:prstGeom>
          <a:noFill/>
          <a:ln>
            <a:noFill/>
          </a:ln>
        </p:spPr>
        <p:txBody>
          <a:bodyPr anchorCtr="0" anchor="ctr" bIns="97000" lIns="97000" spcFirstLastPara="1" rIns="97000" wrap="square" tIns="97000">
            <a:noAutofit/>
          </a:bodyPr>
          <a:lstStyle/>
          <a:p>
            <a:pPr indent="0" lvl="0" marL="0" rtl="0" algn="l">
              <a:spcBef>
                <a:spcPts val="0"/>
              </a:spcBef>
              <a:spcAft>
                <a:spcPts val="0"/>
              </a:spcAft>
              <a:buNone/>
            </a:pPr>
            <a:r>
              <a:t/>
            </a:r>
            <a:endParaRPr sz="15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g443636ad75_0_284:notes"/>
          <p:cNvSpPr/>
          <p:nvPr>
            <p:ph idx="2" type="sldImg"/>
          </p:nvPr>
        </p:nvSpPr>
        <p:spPr>
          <a:xfrm>
            <a:off x="1219520" y="720090"/>
            <a:ext cx="4876800" cy="36006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443636ad75_0_284:notes"/>
          <p:cNvSpPr txBox="1"/>
          <p:nvPr>
            <p:ph idx="1" type="body"/>
          </p:nvPr>
        </p:nvSpPr>
        <p:spPr>
          <a:xfrm>
            <a:off x="731520" y="4560570"/>
            <a:ext cx="5852100" cy="4320600"/>
          </a:xfrm>
          <a:prstGeom prst="rect">
            <a:avLst/>
          </a:prstGeom>
          <a:noFill/>
          <a:ln>
            <a:noFill/>
          </a:ln>
        </p:spPr>
        <p:txBody>
          <a:bodyPr anchorCtr="0" anchor="ctr" bIns="97000" lIns="97000" spcFirstLastPara="1" rIns="97000" wrap="square" tIns="97000">
            <a:noAutofit/>
          </a:bodyPr>
          <a:lstStyle/>
          <a:p>
            <a:pPr indent="0" lvl="0" marL="0" rtl="0" algn="l">
              <a:spcBef>
                <a:spcPts val="0"/>
              </a:spcBef>
              <a:spcAft>
                <a:spcPts val="0"/>
              </a:spcAft>
              <a:buNone/>
            </a:pPr>
            <a:r>
              <a:t/>
            </a:r>
            <a:endParaRPr sz="15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443636ad75_0_258:notes"/>
          <p:cNvSpPr/>
          <p:nvPr>
            <p:ph idx="2" type="sldImg"/>
          </p:nvPr>
        </p:nvSpPr>
        <p:spPr>
          <a:xfrm>
            <a:off x="1219520" y="720090"/>
            <a:ext cx="4876800" cy="36006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443636ad75_0_258:notes"/>
          <p:cNvSpPr txBox="1"/>
          <p:nvPr>
            <p:ph idx="1" type="body"/>
          </p:nvPr>
        </p:nvSpPr>
        <p:spPr>
          <a:xfrm>
            <a:off x="731520" y="4560570"/>
            <a:ext cx="5852100" cy="4320600"/>
          </a:xfrm>
          <a:prstGeom prst="rect">
            <a:avLst/>
          </a:prstGeom>
          <a:noFill/>
          <a:ln>
            <a:noFill/>
          </a:ln>
        </p:spPr>
        <p:txBody>
          <a:bodyPr anchorCtr="0" anchor="ctr" bIns="97000" lIns="97000" spcFirstLastPara="1" rIns="97000" wrap="square" tIns="97000">
            <a:noAutofit/>
          </a:bodyPr>
          <a:lstStyle/>
          <a:p>
            <a:pPr indent="0" lvl="0" marL="0" rtl="0" algn="l">
              <a:spcBef>
                <a:spcPts val="0"/>
              </a:spcBef>
              <a:spcAft>
                <a:spcPts val="0"/>
              </a:spcAft>
              <a:buNone/>
            </a:pPr>
            <a:r>
              <a:t/>
            </a:r>
            <a:endParaRPr sz="15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Google Shape;362;g443636ad75_2_101:notes"/>
          <p:cNvSpPr/>
          <p:nvPr>
            <p:ph idx="2" type="sldImg"/>
          </p:nvPr>
        </p:nvSpPr>
        <p:spPr>
          <a:xfrm>
            <a:off x="1219520" y="720090"/>
            <a:ext cx="4876800" cy="3600450"/>
          </a:xfrm>
          <a:custGeom>
            <a:rect b="b" l="l" r="r" t="t"/>
            <a:pathLst>
              <a:path extrusionOk="0" h="120000" w="120000">
                <a:moveTo>
                  <a:pt x="0" y="0"/>
                </a:moveTo>
                <a:lnTo>
                  <a:pt x="120000" y="0"/>
                </a:lnTo>
                <a:lnTo>
                  <a:pt x="120000" y="120000"/>
                </a:lnTo>
                <a:lnTo>
                  <a:pt x="0" y="120000"/>
                </a:lnTo>
                <a:close/>
              </a:path>
            </a:pathLst>
          </a:custGeom>
        </p:spPr>
      </p:sp>
      <p:sp>
        <p:nvSpPr>
          <p:cNvPr id="363" name="Google Shape;363;g443636ad75_2_101:notes"/>
          <p:cNvSpPr txBox="1"/>
          <p:nvPr>
            <p:ph idx="1" type="body"/>
          </p:nvPr>
        </p:nvSpPr>
        <p:spPr>
          <a:xfrm>
            <a:off x="731520" y="4560570"/>
            <a:ext cx="5852160" cy="4320540"/>
          </a:xfrm>
          <a:prstGeom prst="rect">
            <a:avLst/>
          </a:prstGeom>
          <a:noFill/>
          <a:ln>
            <a:noFill/>
          </a:ln>
        </p:spPr>
        <p:txBody>
          <a:bodyPr anchorCtr="0" anchor="ctr" bIns="97000" lIns="97000" spcFirstLastPara="1" rIns="97000" wrap="square" tIns="970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443636ad75_0_1:notes"/>
          <p:cNvSpPr/>
          <p:nvPr>
            <p:ph idx="2" type="sldImg"/>
          </p:nvPr>
        </p:nvSpPr>
        <p:spPr>
          <a:xfrm>
            <a:off x="1219520" y="720090"/>
            <a:ext cx="4876800" cy="36006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443636ad75_0_1:notes"/>
          <p:cNvSpPr txBox="1"/>
          <p:nvPr>
            <p:ph idx="1" type="body"/>
          </p:nvPr>
        </p:nvSpPr>
        <p:spPr>
          <a:xfrm>
            <a:off x="731520" y="4560570"/>
            <a:ext cx="5852100" cy="4320600"/>
          </a:xfrm>
          <a:prstGeom prst="rect">
            <a:avLst/>
          </a:prstGeom>
          <a:noFill/>
          <a:ln>
            <a:noFill/>
          </a:ln>
        </p:spPr>
        <p:txBody>
          <a:bodyPr anchorCtr="0" anchor="ctr" bIns="97000" lIns="97000" spcFirstLastPara="1" rIns="97000" wrap="square" tIns="97000">
            <a:noAutofit/>
          </a:bodyPr>
          <a:lstStyle/>
          <a:p>
            <a:pPr indent="0" lvl="0" marL="0" rtl="0" algn="l">
              <a:spcBef>
                <a:spcPts val="0"/>
              </a:spcBef>
              <a:spcAft>
                <a:spcPts val="0"/>
              </a:spcAft>
              <a:buNone/>
            </a:pPr>
            <a:r>
              <a:t/>
            </a:r>
            <a:endParaRPr sz="15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443636ad75_0_6:notes"/>
          <p:cNvSpPr/>
          <p:nvPr>
            <p:ph idx="2" type="sldImg"/>
          </p:nvPr>
        </p:nvSpPr>
        <p:spPr>
          <a:xfrm>
            <a:off x="1219520" y="720090"/>
            <a:ext cx="4876800" cy="36006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443636ad75_0_6:notes"/>
          <p:cNvSpPr txBox="1"/>
          <p:nvPr>
            <p:ph idx="1" type="body"/>
          </p:nvPr>
        </p:nvSpPr>
        <p:spPr>
          <a:xfrm>
            <a:off x="731520" y="4560570"/>
            <a:ext cx="5852100" cy="4320600"/>
          </a:xfrm>
          <a:prstGeom prst="rect">
            <a:avLst/>
          </a:prstGeom>
          <a:noFill/>
          <a:ln>
            <a:noFill/>
          </a:ln>
        </p:spPr>
        <p:txBody>
          <a:bodyPr anchorCtr="0" anchor="ctr" bIns="97000" lIns="97000" spcFirstLastPara="1" rIns="97000" wrap="square" tIns="97000">
            <a:noAutofit/>
          </a:bodyPr>
          <a:lstStyle/>
          <a:p>
            <a:pPr indent="0" lvl="0" marL="0" rtl="0" algn="l">
              <a:spcBef>
                <a:spcPts val="0"/>
              </a:spcBef>
              <a:spcAft>
                <a:spcPts val="0"/>
              </a:spcAft>
              <a:buNone/>
            </a:pPr>
            <a:r>
              <a:t/>
            </a:r>
            <a:endParaRPr sz="15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443636ad75_0_129:notes"/>
          <p:cNvSpPr/>
          <p:nvPr>
            <p:ph idx="2" type="sldImg"/>
          </p:nvPr>
        </p:nvSpPr>
        <p:spPr>
          <a:xfrm>
            <a:off x="1219520" y="720090"/>
            <a:ext cx="4876800" cy="36006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443636ad75_0_129:notes"/>
          <p:cNvSpPr txBox="1"/>
          <p:nvPr>
            <p:ph idx="1" type="body"/>
          </p:nvPr>
        </p:nvSpPr>
        <p:spPr>
          <a:xfrm>
            <a:off x="731520" y="4560570"/>
            <a:ext cx="5852100" cy="4320600"/>
          </a:xfrm>
          <a:prstGeom prst="rect">
            <a:avLst/>
          </a:prstGeom>
          <a:noFill/>
          <a:ln>
            <a:noFill/>
          </a:ln>
        </p:spPr>
        <p:txBody>
          <a:bodyPr anchorCtr="0" anchor="ctr" bIns="97000" lIns="97000" spcFirstLastPara="1" rIns="97000" wrap="square" tIns="97000">
            <a:noAutofit/>
          </a:bodyPr>
          <a:lstStyle/>
          <a:p>
            <a:pPr indent="0" lvl="0" marL="0" rtl="0" algn="l">
              <a:spcBef>
                <a:spcPts val="0"/>
              </a:spcBef>
              <a:spcAft>
                <a:spcPts val="0"/>
              </a:spcAft>
              <a:buNone/>
            </a:pPr>
            <a:r>
              <a:t/>
            </a:r>
            <a:endParaRPr sz="15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443636ad75_0_133:notes"/>
          <p:cNvSpPr/>
          <p:nvPr>
            <p:ph idx="2" type="sldImg"/>
          </p:nvPr>
        </p:nvSpPr>
        <p:spPr>
          <a:xfrm>
            <a:off x="1219520" y="720090"/>
            <a:ext cx="4876800" cy="36006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443636ad75_0_133:notes"/>
          <p:cNvSpPr txBox="1"/>
          <p:nvPr>
            <p:ph idx="1" type="body"/>
          </p:nvPr>
        </p:nvSpPr>
        <p:spPr>
          <a:xfrm>
            <a:off x="731520" y="4560570"/>
            <a:ext cx="5852100" cy="4320600"/>
          </a:xfrm>
          <a:prstGeom prst="rect">
            <a:avLst/>
          </a:prstGeom>
          <a:noFill/>
          <a:ln>
            <a:noFill/>
          </a:ln>
        </p:spPr>
        <p:txBody>
          <a:bodyPr anchorCtr="0" anchor="ctr" bIns="97000" lIns="97000" spcFirstLastPara="1" rIns="97000" wrap="square" tIns="97000">
            <a:noAutofit/>
          </a:bodyPr>
          <a:lstStyle/>
          <a:p>
            <a:pPr indent="0" lvl="0" marL="0" rtl="0" algn="l">
              <a:spcBef>
                <a:spcPts val="0"/>
              </a:spcBef>
              <a:spcAft>
                <a:spcPts val="0"/>
              </a:spcAft>
              <a:buNone/>
            </a:pPr>
            <a:r>
              <a:t/>
            </a:r>
            <a:endParaRPr sz="15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443636ad75_0_137:notes"/>
          <p:cNvSpPr/>
          <p:nvPr>
            <p:ph idx="2" type="sldImg"/>
          </p:nvPr>
        </p:nvSpPr>
        <p:spPr>
          <a:xfrm>
            <a:off x="1219520" y="720090"/>
            <a:ext cx="4876800" cy="36006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443636ad75_0_137:notes"/>
          <p:cNvSpPr txBox="1"/>
          <p:nvPr>
            <p:ph idx="1" type="body"/>
          </p:nvPr>
        </p:nvSpPr>
        <p:spPr>
          <a:xfrm>
            <a:off x="731520" y="4560570"/>
            <a:ext cx="5852100" cy="4320600"/>
          </a:xfrm>
          <a:prstGeom prst="rect">
            <a:avLst/>
          </a:prstGeom>
          <a:noFill/>
          <a:ln>
            <a:noFill/>
          </a:ln>
        </p:spPr>
        <p:txBody>
          <a:bodyPr anchorCtr="0" anchor="ctr" bIns="97000" lIns="97000" spcFirstLastPara="1" rIns="97000" wrap="square" tIns="97000">
            <a:noAutofit/>
          </a:bodyPr>
          <a:lstStyle/>
          <a:p>
            <a:pPr indent="0" lvl="0" marL="0" rtl="0" algn="l">
              <a:spcBef>
                <a:spcPts val="0"/>
              </a:spcBef>
              <a:spcAft>
                <a:spcPts val="0"/>
              </a:spcAft>
              <a:buNone/>
            </a:pPr>
            <a:r>
              <a:t/>
            </a:r>
            <a:endParaRPr sz="15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443636ad75_0_141:notes"/>
          <p:cNvSpPr/>
          <p:nvPr>
            <p:ph idx="2" type="sldImg"/>
          </p:nvPr>
        </p:nvSpPr>
        <p:spPr>
          <a:xfrm>
            <a:off x="1219520" y="720090"/>
            <a:ext cx="4876800" cy="36006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443636ad75_0_141:notes"/>
          <p:cNvSpPr txBox="1"/>
          <p:nvPr>
            <p:ph idx="1" type="body"/>
          </p:nvPr>
        </p:nvSpPr>
        <p:spPr>
          <a:xfrm>
            <a:off x="731520" y="4560570"/>
            <a:ext cx="5852100" cy="4320600"/>
          </a:xfrm>
          <a:prstGeom prst="rect">
            <a:avLst/>
          </a:prstGeom>
          <a:noFill/>
          <a:ln>
            <a:noFill/>
          </a:ln>
        </p:spPr>
        <p:txBody>
          <a:bodyPr anchorCtr="0" anchor="ctr" bIns="97000" lIns="97000" spcFirstLastPara="1" rIns="97000" wrap="square" tIns="97000">
            <a:noAutofit/>
          </a:bodyPr>
          <a:lstStyle/>
          <a:p>
            <a:pPr indent="0" lvl="0" marL="0" rtl="0" algn="l">
              <a:spcBef>
                <a:spcPts val="0"/>
              </a:spcBef>
              <a:spcAft>
                <a:spcPts val="0"/>
              </a:spcAft>
              <a:buNone/>
            </a:pPr>
            <a:r>
              <a:t/>
            </a:r>
            <a:endParaRPr sz="15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9" name="Shape 19"/>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7" name="Shape 47"/>
        <p:cNvGrpSpPr/>
        <p:nvPr/>
      </p:nvGrpSpPr>
      <p:grpSpPr>
        <a:xfrm>
          <a:off x="0" y="0"/>
          <a:ext cx="0" cy="0"/>
          <a:chOff x="0" y="0"/>
          <a:chExt cx="0" cy="0"/>
        </a:xfrm>
      </p:grpSpPr>
      <p:sp>
        <p:nvSpPr>
          <p:cNvPr id="48" name="Google Shape;48;p1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49" name="Google Shape;49;p11"/>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1400"/>
              <a:buFont typeface="Arial"/>
              <a:buNone/>
              <a:defRPr b="1" sz="2400">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9pPr>
          </a:lstStyle>
          <a:p/>
        </p:txBody>
      </p:sp>
      <p:sp>
        <p:nvSpPr>
          <p:cNvPr id="50" name="Google Shape;50;p11"/>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lstStyle>
            <a:lvl1pPr indent="-228600" lvl="0" marL="457200" marR="0" rtl="0" algn="l">
              <a:spcBef>
                <a:spcPts val="480"/>
              </a:spcBef>
              <a:spcAft>
                <a:spcPts val="0"/>
              </a:spcAft>
              <a:buSzPts val="1400"/>
              <a:buNone/>
              <a:defRPr sz="2400">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51" name="Google Shape;51;p11"/>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1400"/>
              <a:buFont typeface="Arial"/>
              <a:buNone/>
              <a:defRPr b="1" sz="2400">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9pPr>
          </a:lstStyle>
          <a:p/>
        </p:txBody>
      </p:sp>
      <p:sp>
        <p:nvSpPr>
          <p:cNvPr id="52" name="Google Shape;52;p11"/>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lstStyle>
            <a:lvl1pPr indent="-228600" lvl="0" marL="457200" marR="0" rtl="0" algn="l">
              <a:spcBef>
                <a:spcPts val="480"/>
              </a:spcBef>
              <a:spcAft>
                <a:spcPts val="0"/>
              </a:spcAft>
              <a:buSzPts val="1400"/>
              <a:buNone/>
              <a:defRPr sz="2400">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3" name="Shape 53"/>
        <p:cNvGrpSpPr/>
        <p:nvPr/>
      </p:nvGrpSpPr>
      <p:grpSpPr>
        <a:xfrm>
          <a:off x="0" y="0"/>
          <a:ext cx="0" cy="0"/>
          <a:chOff x="0" y="0"/>
          <a:chExt cx="0" cy="0"/>
        </a:xfrm>
      </p:grpSpPr>
      <p:sp>
        <p:nvSpPr>
          <p:cNvPr id="54" name="Google Shape;54;p12"/>
          <p:cNvSpPr txBox="1"/>
          <p:nvPr>
            <p:ph type="title"/>
          </p:nvPr>
        </p:nvSpPr>
        <p:spPr>
          <a:xfrm>
            <a:off x="457200" y="609600"/>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55" name="Google Shape;55;p12"/>
          <p:cNvSpPr txBox="1"/>
          <p:nvPr>
            <p:ph idx="1" type="body"/>
          </p:nvPr>
        </p:nvSpPr>
        <p:spPr>
          <a:xfrm>
            <a:off x="457200" y="1828800"/>
            <a:ext cx="4038600" cy="4297363"/>
          </a:xfrm>
          <a:prstGeom prst="rect">
            <a:avLst/>
          </a:prstGeom>
          <a:noFill/>
          <a:ln>
            <a:noFill/>
          </a:ln>
        </p:spPr>
        <p:txBody>
          <a:bodyPr anchorCtr="0" anchor="t" bIns="91425" lIns="91425" spcFirstLastPara="1" rIns="91425" wrap="square" tIns="91425"/>
          <a:lstStyle>
            <a:lvl1pPr indent="-228600" lvl="0" marL="457200" marR="0" rtl="0" algn="l">
              <a:spcBef>
                <a:spcPts val="560"/>
              </a:spcBef>
              <a:spcAft>
                <a:spcPts val="0"/>
              </a:spcAft>
              <a:buSzPts val="1400"/>
              <a:buNone/>
              <a:defRPr sz="2800">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6" name="Google Shape;56;p12"/>
          <p:cNvSpPr txBox="1"/>
          <p:nvPr>
            <p:ph idx="2" type="body"/>
          </p:nvPr>
        </p:nvSpPr>
        <p:spPr>
          <a:xfrm>
            <a:off x="4648200" y="1828800"/>
            <a:ext cx="4038600" cy="4297363"/>
          </a:xfrm>
          <a:prstGeom prst="rect">
            <a:avLst/>
          </a:prstGeom>
          <a:noFill/>
          <a:ln>
            <a:noFill/>
          </a:ln>
        </p:spPr>
        <p:txBody>
          <a:bodyPr anchorCtr="0" anchor="t" bIns="91425" lIns="91425" spcFirstLastPara="1" rIns="91425" wrap="square" tIns="91425"/>
          <a:lstStyle>
            <a:lvl1pPr indent="-228600" lvl="0" marL="457200" marR="0" rtl="0" algn="l">
              <a:spcBef>
                <a:spcPts val="560"/>
              </a:spcBef>
              <a:spcAft>
                <a:spcPts val="0"/>
              </a:spcAft>
              <a:buSzPts val="1400"/>
              <a:buNone/>
              <a:defRPr sz="2800">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7" name="Shape 57"/>
        <p:cNvGrpSpPr/>
        <p:nvPr/>
      </p:nvGrpSpPr>
      <p:grpSpPr>
        <a:xfrm>
          <a:off x="0" y="0"/>
          <a:ext cx="0" cy="0"/>
          <a:chOff x="0" y="0"/>
          <a:chExt cx="0" cy="0"/>
        </a:xfrm>
      </p:grpSpPr>
      <p:sp>
        <p:nvSpPr>
          <p:cNvPr id="58" name="Google Shape;58;p13"/>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1" i="0" sz="40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59" name="Google Shape;59;p13"/>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lstStyle>
            <a:lvl1pPr indent="-228600" lvl="0" marL="457200" marR="0" rtl="0" algn="l">
              <a:spcBef>
                <a:spcPts val="400"/>
              </a:spcBef>
              <a:spcAft>
                <a:spcPts val="0"/>
              </a:spcAft>
              <a:buClr>
                <a:schemeClr val="dk1"/>
              </a:buClr>
              <a:buSzPts val="1400"/>
              <a:buFont typeface="Arial"/>
              <a:buNone/>
              <a:defRPr sz="2000">
                <a:solidFill>
                  <a:schemeClr val="dk1"/>
                </a:solidFill>
                <a:latin typeface="Arial"/>
                <a:ea typeface="Arial"/>
                <a:cs typeface="Arial"/>
                <a:sym typeface="Arial"/>
              </a:defRPr>
            </a:lvl1pPr>
            <a:lvl2pPr indent="-228600" lvl="1" marL="914400" marR="0" rtl="0" algn="l">
              <a:spcBef>
                <a:spcPts val="36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2pPr>
            <a:lvl3pPr indent="-228600" lvl="2" marL="1371600" marR="0" rtl="0" algn="l">
              <a:spcBef>
                <a:spcPts val="320"/>
              </a:spcBef>
              <a:spcAft>
                <a:spcPts val="0"/>
              </a:spcAft>
              <a:buClr>
                <a:schemeClr val="dk1"/>
              </a:buClr>
              <a:buSzPts val="2400"/>
              <a:buFont typeface="Arial"/>
              <a:buNone/>
              <a:defRPr b="0" i="0" sz="1600" u="none" cap="none" strike="noStrike">
                <a:solidFill>
                  <a:schemeClr val="dk1"/>
                </a:solidFill>
                <a:latin typeface="Arial"/>
                <a:ea typeface="Arial"/>
                <a:cs typeface="Arial"/>
                <a:sym typeface="Arial"/>
              </a:defRPr>
            </a:lvl3pPr>
            <a:lvl4pPr indent="-228600" lvl="3" marL="1828800" marR="0" rtl="0" algn="l">
              <a:spcBef>
                <a:spcPts val="280"/>
              </a:spcBef>
              <a:spcAft>
                <a:spcPts val="0"/>
              </a:spcAft>
              <a:buClr>
                <a:schemeClr val="dk1"/>
              </a:buClr>
              <a:buSzPts val="2000"/>
              <a:buFont typeface="Arial"/>
              <a:buNone/>
              <a:defRPr b="0" i="0" sz="1400" u="none" cap="none" strike="noStrike">
                <a:solidFill>
                  <a:schemeClr val="dk1"/>
                </a:solidFill>
                <a:latin typeface="Arial"/>
                <a:ea typeface="Arial"/>
                <a:cs typeface="Arial"/>
                <a:sym typeface="Arial"/>
              </a:defRPr>
            </a:lvl4pPr>
            <a:lvl5pPr indent="-228600" lvl="4" marL="2286000" marR="0" rtl="0" algn="l">
              <a:spcBef>
                <a:spcPts val="280"/>
              </a:spcBef>
              <a:spcAft>
                <a:spcPts val="0"/>
              </a:spcAft>
              <a:buClr>
                <a:schemeClr val="dk1"/>
              </a:buClr>
              <a:buSzPts val="2000"/>
              <a:buFont typeface="Arial"/>
              <a:buNone/>
              <a:defRPr b="0" i="0" sz="1400" u="none" cap="none" strike="noStrike">
                <a:solidFill>
                  <a:schemeClr val="dk1"/>
                </a:solidFill>
                <a:latin typeface="Arial"/>
                <a:ea typeface="Arial"/>
                <a:cs typeface="Arial"/>
                <a:sym typeface="Arial"/>
              </a:defRPr>
            </a:lvl5pPr>
            <a:lvl6pPr indent="-228600" lvl="5" marL="2743200" marR="0" rtl="0" algn="l">
              <a:spcBef>
                <a:spcPts val="280"/>
              </a:spcBef>
              <a:spcAft>
                <a:spcPts val="0"/>
              </a:spcAft>
              <a:buClr>
                <a:schemeClr val="dk1"/>
              </a:buClr>
              <a:buSzPts val="2000"/>
              <a:buFont typeface="Arial"/>
              <a:buNone/>
              <a:defRPr b="0" i="0" sz="1400" u="none" cap="none" strike="noStrike">
                <a:solidFill>
                  <a:schemeClr val="dk1"/>
                </a:solidFill>
                <a:latin typeface="Arial"/>
                <a:ea typeface="Arial"/>
                <a:cs typeface="Arial"/>
                <a:sym typeface="Arial"/>
              </a:defRPr>
            </a:lvl6pPr>
            <a:lvl7pPr indent="-228600" lvl="6" marL="3200400" marR="0" rtl="0" algn="l">
              <a:spcBef>
                <a:spcPts val="280"/>
              </a:spcBef>
              <a:spcAft>
                <a:spcPts val="0"/>
              </a:spcAft>
              <a:buClr>
                <a:schemeClr val="dk1"/>
              </a:buClr>
              <a:buSzPts val="2000"/>
              <a:buFont typeface="Arial"/>
              <a:buNone/>
              <a:defRPr b="0" i="0" sz="1400" u="none" cap="none" strike="noStrike">
                <a:solidFill>
                  <a:schemeClr val="dk1"/>
                </a:solidFill>
                <a:latin typeface="Arial"/>
                <a:ea typeface="Arial"/>
                <a:cs typeface="Arial"/>
                <a:sym typeface="Arial"/>
              </a:defRPr>
            </a:lvl7pPr>
            <a:lvl8pPr indent="-228600" lvl="7" marL="3657600" marR="0" rtl="0" algn="l">
              <a:spcBef>
                <a:spcPts val="280"/>
              </a:spcBef>
              <a:spcAft>
                <a:spcPts val="0"/>
              </a:spcAft>
              <a:buClr>
                <a:schemeClr val="dk1"/>
              </a:buClr>
              <a:buSzPts val="2000"/>
              <a:buFont typeface="Arial"/>
              <a:buNone/>
              <a:defRPr b="0" i="0" sz="1400" u="none" cap="none" strike="noStrike">
                <a:solidFill>
                  <a:schemeClr val="dk1"/>
                </a:solidFill>
                <a:latin typeface="Arial"/>
                <a:ea typeface="Arial"/>
                <a:cs typeface="Arial"/>
                <a:sym typeface="Arial"/>
              </a:defRPr>
            </a:lvl8pPr>
            <a:lvl9pPr indent="-228600" lvl="8" marL="4114800" marR="0" rtl="0" algn="l">
              <a:spcBef>
                <a:spcPts val="280"/>
              </a:spcBef>
              <a:spcAft>
                <a:spcPts val="0"/>
              </a:spcAft>
              <a:buClr>
                <a:schemeClr val="dk1"/>
              </a:buClr>
              <a:buSzPts val="2000"/>
              <a:buFont typeface="Arial"/>
              <a:buNone/>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qua template" type="title">
  <p:cSld name="TITLE">
    <p:spTree>
      <p:nvGrpSpPr>
        <p:cNvPr id="64" name="Shape 64"/>
        <p:cNvGrpSpPr/>
        <p:nvPr/>
      </p:nvGrpSpPr>
      <p:grpSpPr>
        <a:xfrm>
          <a:off x="0" y="0"/>
          <a:ext cx="0" cy="0"/>
          <a:chOff x="0" y="0"/>
          <a:chExt cx="0" cy="0"/>
        </a:xfrm>
      </p:grpSpPr>
      <p:sp>
        <p:nvSpPr>
          <p:cNvPr id="65" name="Google Shape;65;p15"/>
          <p:cNvSpPr txBox="1"/>
          <p:nvPr>
            <p:ph type="ctrTitle"/>
          </p:nvPr>
        </p:nvSpPr>
        <p:spPr>
          <a:xfrm>
            <a:off x="311708" y="992767"/>
            <a:ext cx="8520600" cy="2736900"/>
          </a:xfrm>
          <a:prstGeom prst="rect">
            <a:avLst/>
          </a:prstGeom>
          <a:solidFill>
            <a:srgbClr val="0097A7">
              <a:alpha val="41570"/>
            </a:srgbClr>
          </a:solidFill>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66" name="Google Shape;66;p15"/>
          <p:cNvSpPr txBox="1"/>
          <p:nvPr>
            <p:ph idx="1" type="subTitle"/>
          </p:nvPr>
        </p:nvSpPr>
        <p:spPr>
          <a:xfrm>
            <a:off x="311700" y="3778833"/>
            <a:ext cx="8520600" cy="10569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7" name="Google Shape;67;p1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311700" y="2867800"/>
            <a:ext cx="8520600" cy="1122300"/>
          </a:xfrm>
          <a:prstGeom prst="rect">
            <a:avLst/>
          </a:prstGeom>
          <a:solidFill>
            <a:srgbClr val="0097A7">
              <a:alpha val="41570"/>
            </a:srgbClr>
          </a:solidFill>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70" name="Google Shape;70;p1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71" name="Shape 71"/>
        <p:cNvGrpSpPr/>
        <p:nvPr/>
      </p:nvGrpSpPr>
      <p:grpSpPr>
        <a:xfrm>
          <a:off x="0" y="0"/>
          <a:ext cx="0" cy="0"/>
          <a:chOff x="0" y="0"/>
          <a:chExt cx="0" cy="0"/>
        </a:xfrm>
      </p:grpSpPr>
      <p:sp>
        <p:nvSpPr>
          <p:cNvPr id="72" name="Google Shape;72;p17"/>
          <p:cNvSpPr txBox="1"/>
          <p:nvPr>
            <p:ph type="title"/>
          </p:nvPr>
        </p:nvSpPr>
        <p:spPr>
          <a:xfrm>
            <a:off x="311700" y="593367"/>
            <a:ext cx="8520600" cy="763500"/>
          </a:xfrm>
          <a:prstGeom prst="rect">
            <a:avLst/>
          </a:prstGeom>
          <a:solidFill>
            <a:srgbClr val="0097A7">
              <a:alpha val="41570"/>
            </a:srgbClr>
          </a:solidFill>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3" name="Google Shape;73;p17"/>
          <p:cNvSpPr txBox="1"/>
          <p:nvPr>
            <p:ph idx="1" type="body"/>
          </p:nvPr>
        </p:nvSpPr>
        <p:spPr>
          <a:xfrm>
            <a:off x="311700" y="1536633"/>
            <a:ext cx="8520600" cy="4555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74" name="Google Shape;74;p1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75" name="Shape 75"/>
        <p:cNvGrpSpPr/>
        <p:nvPr/>
      </p:nvGrpSpPr>
      <p:grpSpPr>
        <a:xfrm>
          <a:off x="0" y="0"/>
          <a:ext cx="0" cy="0"/>
          <a:chOff x="0" y="0"/>
          <a:chExt cx="0" cy="0"/>
        </a:xfrm>
      </p:grpSpPr>
      <p:sp>
        <p:nvSpPr>
          <p:cNvPr id="76" name="Google Shape;76;p18"/>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7" name="Google Shape;77;p18"/>
          <p:cNvSpPr txBox="1"/>
          <p:nvPr>
            <p:ph idx="1" type="body"/>
          </p:nvPr>
        </p:nvSpPr>
        <p:spPr>
          <a:xfrm>
            <a:off x="3117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78" name="Google Shape;78;p18"/>
          <p:cNvSpPr txBox="1"/>
          <p:nvPr>
            <p:ph idx="2" type="body"/>
          </p:nvPr>
        </p:nvSpPr>
        <p:spPr>
          <a:xfrm>
            <a:off x="48324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79" name="Google Shape;79;p1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0" name="Shape 80"/>
        <p:cNvGrpSpPr/>
        <p:nvPr/>
      </p:nvGrpSpPr>
      <p:grpSpPr>
        <a:xfrm>
          <a:off x="0" y="0"/>
          <a:ext cx="0" cy="0"/>
          <a:chOff x="0" y="0"/>
          <a:chExt cx="0" cy="0"/>
        </a:xfrm>
      </p:grpSpPr>
      <p:sp>
        <p:nvSpPr>
          <p:cNvPr id="81" name="Google Shape;81;p19"/>
          <p:cNvSpPr txBox="1"/>
          <p:nvPr>
            <p:ph type="title"/>
          </p:nvPr>
        </p:nvSpPr>
        <p:spPr>
          <a:xfrm>
            <a:off x="311700" y="593367"/>
            <a:ext cx="8520600" cy="763500"/>
          </a:xfrm>
          <a:prstGeom prst="rect">
            <a:avLst/>
          </a:prstGeom>
          <a:solidFill>
            <a:srgbClr val="0097A7">
              <a:alpha val="41570"/>
            </a:srgbClr>
          </a:solidFill>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2" name="Google Shape;82;p1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83" name="Shape 83"/>
        <p:cNvGrpSpPr/>
        <p:nvPr/>
      </p:nvGrpSpPr>
      <p:grpSpPr>
        <a:xfrm>
          <a:off x="0" y="0"/>
          <a:ext cx="0" cy="0"/>
          <a:chOff x="0" y="0"/>
          <a:chExt cx="0" cy="0"/>
        </a:xfrm>
      </p:grpSpPr>
      <p:sp>
        <p:nvSpPr>
          <p:cNvPr id="84" name="Google Shape;84;p20"/>
          <p:cNvSpPr txBox="1"/>
          <p:nvPr>
            <p:ph type="title"/>
          </p:nvPr>
        </p:nvSpPr>
        <p:spPr>
          <a:xfrm>
            <a:off x="311700" y="740800"/>
            <a:ext cx="2808000" cy="1007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85" name="Google Shape;85;p20"/>
          <p:cNvSpPr txBox="1"/>
          <p:nvPr>
            <p:ph idx="1" type="body"/>
          </p:nvPr>
        </p:nvSpPr>
        <p:spPr>
          <a:xfrm>
            <a:off x="311700" y="1852800"/>
            <a:ext cx="2808000" cy="42393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86" name="Google Shape;86;p2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87" name="Shape 87"/>
        <p:cNvGrpSpPr/>
        <p:nvPr/>
      </p:nvGrpSpPr>
      <p:grpSpPr>
        <a:xfrm>
          <a:off x="0" y="0"/>
          <a:ext cx="0" cy="0"/>
          <a:chOff x="0" y="0"/>
          <a:chExt cx="0" cy="0"/>
        </a:xfrm>
      </p:grpSpPr>
      <p:sp>
        <p:nvSpPr>
          <p:cNvPr id="88" name="Google Shape;88;p21"/>
          <p:cNvSpPr txBox="1"/>
          <p:nvPr>
            <p:ph type="title"/>
          </p:nvPr>
        </p:nvSpPr>
        <p:spPr>
          <a:xfrm>
            <a:off x="490250" y="600200"/>
            <a:ext cx="6367800" cy="54543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89" name="Google Shape;89;p2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0" name="Shape 20"/>
        <p:cNvGrpSpPr/>
        <p:nvPr/>
      </p:nvGrpSpPr>
      <p:grpSpPr>
        <a:xfrm>
          <a:off x="0" y="0"/>
          <a:ext cx="0" cy="0"/>
          <a:chOff x="0" y="0"/>
          <a:chExt cx="0" cy="0"/>
        </a:xfrm>
      </p:grpSpPr>
      <p:sp>
        <p:nvSpPr>
          <p:cNvPr id="21" name="Google Shape;21;p3"/>
          <p:cNvSpPr txBox="1"/>
          <p:nvPr>
            <p:ph type="title"/>
          </p:nvPr>
        </p:nvSpPr>
        <p:spPr>
          <a:xfrm>
            <a:off x="457200" y="609600"/>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22" name="Google Shape;22;p3"/>
          <p:cNvSpPr txBox="1"/>
          <p:nvPr>
            <p:ph idx="1" type="body"/>
          </p:nvPr>
        </p:nvSpPr>
        <p:spPr>
          <a:xfrm>
            <a:off x="457200" y="1828800"/>
            <a:ext cx="8229600" cy="4297362"/>
          </a:xfrm>
          <a:prstGeom prst="rect">
            <a:avLst/>
          </a:prstGeom>
          <a:noFill/>
          <a:ln>
            <a:noFill/>
          </a:ln>
        </p:spPr>
        <p:txBody>
          <a:bodyPr anchorCtr="0" anchor="t" bIns="91425" lIns="91425" spcFirstLastPara="1" rIns="91425" wrap="square" tIns="91425"/>
          <a:lstStyle>
            <a:lvl1pPr indent="-228600" lvl="0" marL="457200" marR="0" rtl="0" algn="l">
              <a:spcBef>
                <a:spcPts val="640"/>
              </a:spcBef>
              <a:spcAft>
                <a:spcPts val="0"/>
              </a:spcAft>
              <a:buSzPts val="1400"/>
              <a:buNone/>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0" name="Shape 90"/>
        <p:cNvGrpSpPr/>
        <p:nvPr/>
      </p:nvGrpSpPr>
      <p:grpSpPr>
        <a:xfrm>
          <a:off x="0" y="0"/>
          <a:ext cx="0" cy="0"/>
          <a:chOff x="0" y="0"/>
          <a:chExt cx="0" cy="0"/>
        </a:xfrm>
      </p:grpSpPr>
      <p:sp>
        <p:nvSpPr>
          <p:cNvPr id="91" name="Google Shape;91;p22"/>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2"/>
          <p:cNvSpPr txBox="1"/>
          <p:nvPr>
            <p:ph type="title"/>
          </p:nvPr>
        </p:nvSpPr>
        <p:spPr>
          <a:xfrm>
            <a:off x="265500" y="1644233"/>
            <a:ext cx="4045200" cy="19764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93" name="Google Shape;93;p22"/>
          <p:cNvSpPr txBox="1"/>
          <p:nvPr>
            <p:ph idx="1" type="subTitle"/>
          </p:nvPr>
        </p:nvSpPr>
        <p:spPr>
          <a:xfrm>
            <a:off x="265500" y="3737433"/>
            <a:ext cx="4045200" cy="16467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4" name="Google Shape;94;p22"/>
          <p:cNvSpPr txBox="1"/>
          <p:nvPr>
            <p:ph idx="2" type="body"/>
          </p:nvPr>
        </p:nvSpPr>
        <p:spPr>
          <a:xfrm>
            <a:off x="4939500" y="965433"/>
            <a:ext cx="3837000" cy="49269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95" name="Google Shape;95;p2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6" name="Shape 96"/>
        <p:cNvGrpSpPr/>
        <p:nvPr/>
      </p:nvGrpSpPr>
      <p:grpSpPr>
        <a:xfrm>
          <a:off x="0" y="0"/>
          <a:ext cx="0" cy="0"/>
          <a:chOff x="0" y="0"/>
          <a:chExt cx="0" cy="0"/>
        </a:xfrm>
      </p:grpSpPr>
      <p:sp>
        <p:nvSpPr>
          <p:cNvPr id="97" name="Google Shape;97;p23"/>
          <p:cNvSpPr txBox="1"/>
          <p:nvPr>
            <p:ph idx="1" type="body"/>
          </p:nvPr>
        </p:nvSpPr>
        <p:spPr>
          <a:xfrm>
            <a:off x="311700" y="5640767"/>
            <a:ext cx="5998800" cy="8067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98" name="Google Shape;98;p2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99" name="Shape 99"/>
        <p:cNvGrpSpPr/>
        <p:nvPr/>
      </p:nvGrpSpPr>
      <p:grpSpPr>
        <a:xfrm>
          <a:off x="0" y="0"/>
          <a:ext cx="0" cy="0"/>
          <a:chOff x="0" y="0"/>
          <a:chExt cx="0" cy="0"/>
        </a:xfrm>
      </p:grpSpPr>
      <p:sp>
        <p:nvSpPr>
          <p:cNvPr id="100" name="Google Shape;100;p24"/>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1" name="Google Shape;101;p24"/>
          <p:cNvSpPr txBox="1"/>
          <p:nvPr>
            <p:ph idx="1" type="body"/>
          </p:nvPr>
        </p:nvSpPr>
        <p:spPr>
          <a:xfrm>
            <a:off x="311700" y="4202967"/>
            <a:ext cx="8520600" cy="17343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102" name="Google Shape;102;p2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03" name="Shape 103"/>
        <p:cNvGrpSpPr/>
        <p:nvPr/>
      </p:nvGrpSpPr>
      <p:grpSpPr>
        <a:xfrm>
          <a:off x="0" y="0"/>
          <a:ext cx="0" cy="0"/>
          <a:chOff x="0" y="0"/>
          <a:chExt cx="0" cy="0"/>
        </a:xfrm>
      </p:grpSpPr>
      <p:sp>
        <p:nvSpPr>
          <p:cNvPr id="104" name="Google Shape;104;p2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9" name="Shape 109"/>
        <p:cNvGrpSpPr/>
        <p:nvPr/>
      </p:nvGrpSpPr>
      <p:grpSpPr>
        <a:xfrm>
          <a:off x="0" y="0"/>
          <a:ext cx="0" cy="0"/>
          <a:chOff x="0" y="0"/>
          <a:chExt cx="0" cy="0"/>
        </a:xfrm>
      </p:grpSpPr>
      <p:sp>
        <p:nvSpPr>
          <p:cNvPr id="110" name="Google Shape;110;p27"/>
          <p:cNvSpPr txBox="1"/>
          <p:nvPr>
            <p:ph type="ctrTitle"/>
          </p:nvPr>
        </p:nvSpPr>
        <p:spPr>
          <a:xfrm>
            <a:off x="311708" y="992767"/>
            <a:ext cx="8520600" cy="27369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1" name="Google Shape;111;p27"/>
          <p:cNvSpPr txBox="1"/>
          <p:nvPr>
            <p:ph idx="1" type="subTitle"/>
          </p:nvPr>
        </p:nvSpPr>
        <p:spPr>
          <a:xfrm>
            <a:off x="311700" y="3778833"/>
            <a:ext cx="8520600" cy="10569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2" name="Google Shape;112;p2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13" name="Shape 113"/>
        <p:cNvGrpSpPr/>
        <p:nvPr/>
      </p:nvGrpSpPr>
      <p:grpSpPr>
        <a:xfrm>
          <a:off x="0" y="0"/>
          <a:ext cx="0" cy="0"/>
          <a:chOff x="0" y="0"/>
          <a:chExt cx="0" cy="0"/>
        </a:xfrm>
      </p:grpSpPr>
      <p:sp>
        <p:nvSpPr>
          <p:cNvPr id="114" name="Google Shape;114;p28"/>
          <p:cNvSpPr txBox="1"/>
          <p:nvPr>
            <p:ph type="title"/>
          </p:nvPr>
        </p:nvSpPr>
        <p:spPr>
          <a:xfrm>
            <a:off x="311700" y="2867800"/>
            <a:ext cx="8520600" cy="11223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15" name="Google Shape;115;p2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16" name="Shape 116"/>
        <p:cNvGrpSpPr/>
        <p:nvPr/>
      </p:nvGrpSpPr>
      <p:grpSpPr>
        <a:xfrm>
          <a:off x="0" y="0"/>
          <a:ext cx="0" cy="0"/>
          <a:chOff x="0" y="0"/>
          <a:chExt cx="0" cy="0"/>
        </a:xfrm>
      </p:grpSpPr>
      <p:sp>
        <p:nvSpPr>
          <p:cNvPr id="117" name="Google Shape;117;p29"/>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8" name="Google Shape;118;p29"/>
          <p:cNvSpPr txBox="1"/>
          <p:nvPr>
            <p:ph idx="1" type="body"/>
          </p:nvPr>
        </p:nvSpPr>
        <p:spPr>
          <a:xfrm>
            <a:off x="311700" y="1536633"/>
            <a:ext cx="8520600" cy="4555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19" name="Google Shape;119;p2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20" name="Shape 120"/>
        <p:cNvGrpSpPr/>
        <p:nvPr/>
      </p:nvGrpSpPr>
      <p:grpSpPr>
        <a:xfrm>
          <a:off x="0" y="0"/>
          <a:ext cx="0" cy="0"/>
          <a:chOff x="0" y="0"/>
          <a:chExt cx="0" cy="0"/>
        </a:xfrm>
      </p:grpSpPr>
      <p:sp>
        <p:nvSpPr>
          <p:cNvPr id="121" name="Google Shape;121;p30"/>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2" name="Google Shape;122;p30"/>
          <p:cNvSpPr txBox="1"/>
          <p:nvPr>
            <p:ph idx="1" type="body"/>
          </p:nvPr>
        </p:nvSpPr>
        <p:spPr>
          <a:xfrm>
            <a:off x="3117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23" name="Google Shape;123;p30"/>
          <p:cNvSpPr txBox="1"/>
          <p:nvPr>
            <p:ph idx="2" type="body"/>
          </p:nvPr>
        </p:nvSpPr>
        <p:spPr>
          <a:xfrm>
            <a:off x="48324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24" name="Google Shape;124;p3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25" name="Shape 125"/>
        <p:cNvGrpSpPr/>
        <p:nvPr/>
      </p:nvGrpSpPr>
      <p:grpSpPr>
        <a:xfrm>
          <a:off x="0" y="0"/>
          <a:ext cx="0" cy="0"/>
          <a:chOff x="0" y="0"/>
          <a:chExt cx="0" cy="0"/>
        </a:xfrm>
      </p:grpSpPr>
      <p:sp>
        <p:nvSpPr>
          <p:cNvPr id="126" name="Google Shape;126;p31"/>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7" name="Google Shape;127;p3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28" name="Shape 128"/>
        <p:cNvGrpSpPr/>
        <p:nvPr/>
      </p:nvGrpSpPr>
      <p:grpSpPr>
        <a:xfrm>
          <a:off x="0" y="0"/>
          <a:ext cx="0" cy="0"/>
          <a:chOff x="0" y="0"/>
          <a:chExt cx="0" cy="0"/>
        </a:xfrm>
      </p:grpSpPr>
      <p:sp>
        <p:nvSpPr>
          <p:cNvPr id="129" name="Google Shape;129;p32"/>
          <p:cNvSpPr txBox="1"/>
          <p:nvPr>
            <p:ph type="title"/>
          </p:nvPr>
        </p:nvSpPr>
        <p:spPr>
          <a:xfrm>
            <a:off x="311700" y="740800"/>
            <a:ext cx="2808000" cy="1007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30" name="Google Shape;130;p32"/>
          <p:cNvSpPr txBox="1"/>
          <p:nvPr>
            <p:ph idx="1" type="body"/>
          </p:nvPr>
        </p:nvSpPr>
        <p:spPr>
          <a:xfrm>
            <a:off x="311700" y="1852800"/>
            <a:ext cx="2808000" cy="42393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31" name="Google Shape;131;p3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3" name="Shape 23"/>
        <p:cNvGrpSpPr/>
        <p:nvPr/>
      </p:nvGrpSpPr>
      <p:grpSpPr>
        <a:xfrm>
          <a:off x="0" y="0"/>
          <a:ext cx="0" cy="0"/>
          <a:chOff x="0" y="0"/>
          <a:chExt cx="0" cy="0"/>
        </a:xfrm>
      </p:grpSpPr>
      <p:sp>
        <p:nvSpPr>
          <p:cNvPr id="24" name="Google Shape;24;p4"/>
          <p:cNvSpPr txBox="1"/>
          <p:nvPr>
            <p:ph type="title"/>
          </p:nvPr>
        </p:nvSpPr>
        <p:spPr>
          <a:xfrm>
            <a:off x="457200" y="609600"/>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32" name="Shape 132"/>
        <p:cNvGrpSpPr/>
        <p:nvPr/>
      </p:nvGrpSpPr>
      <p:grpSpPr>
        <a:xfrm>
          <a:off x="0" y="0"/>
          <a:ext cx="0" cy="0"/>
          <a:chOff x="0" y="0"/>
          <a:chExt cx="0" cy="0"/>
        </a:xfrm>
      </p:grpSpPr>
      <p:sp>
        <p:nvSpPr>
          <p:cNvPr id="133" name="Google Shape;133;p33"/>
          <p:cNvSpPr txBox="1"/>
          <p:nvPr>
            <p:ph type="title"/>
          </p:nvPr>
        </p:nvSpPr>
        <p:spPr>
          <a:xfrm>
            <a:off x="490250" y="600200"/>
            <a:ext cx="6367800" cy="54543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4" name="Google Shape;134;p3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35" name="Shape 135"/>
        <p:cNvGrpSpPr/>
        <p:nvPr/>
      </p:nvGrpSpPr>
      <p:grpSpPr>
        <a:xfrm>
          <a:off x="0" y="0"/>
          <a:ext cx="0" cy="0"/>
          <a:chOff x="0" y="0"/>
          <a:chExt cx="0" cy="0"/>
        </a:xfrm>
      </p:grpSpPr>
      <p:sp>
        <p:nvSpPr>
          <p:cNvPr id="136" name="Google Shape;136;p34"/>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4"/>
          <p:cNvSpPr txBox="1"/>
          <p:nvPr>
            <p:ph type="title"/>
          </p:nvPr>
        </p:nvSpPr>
        <p:spPr>
          <a:xfrm>
            <a:off x="265500" y="1644233"/>
            <a:ext cx="4045200" cy="19764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38" name="Google Shape;138;p34"/>
          <p:cNvSpPr txBox="1"/>
          <p:nvPr>
            <p:ph idx="1" type="subTitle"/>
          </p:nvPr>
        </p:nvSpPr>
        <p:spPr>
          <a:xfrm>
            <a:off x="265500" y="3737433"/>
            <a:ext cx="4045200" cy="16467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39" name="Google Shape;139;p34"/>
          <p:cNvSpPr txBox="1"/>
          <p:nvPr>
            <p:ph idx="2" type="body"/>
          </p:nvPr>
        </p:nvSpPr>
        <p:spPr>
          <a:xfrm>
            <a:off x="4939500" y="965433"/>
            <a:ext cx="3837000" cy="49269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40" name="Google Shape;140;p3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41" name="Shape 141"/>
        <p:cNvGrpSpPr/>
        <p:nvPr/>
      </p:nvGrpSpPr>
      <p:grpSpPr>
        <a:xfrm>
          <a:off x="0" y="0"/>
          <a:ext cx="0" cy="0"/>
          <a:chOff x="0" y="0"/>
          <a:chExt cx="0" cy="0"/>
        </a:xfrm>
      </p:grpSpPr>
      <p:sp>
        <p:nvSpPr>
          <p:cNvPr id="142" name="Google Shape;142;p35"/>
          <p:cNvSpPr txBox="1"/>
          <p:nvPr>
            <p:ph idx="1" type="body"/>
          </p:nvPr>
        </p:nvSpPr>
        <p:spPr>
          <a:xfrm>
            <a:off x="311700" y="5640767"/>
            <a:ext cx="5998800" cy="8067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143" name="Google Shape;143;p3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44" name="Shape 144"/>
        <p:cNvGrpSpPr/>
        <p:nvPr/>
      </p:nvGrpSpPr>
      <p:grpSpPr>
        <a:xfrm>
          <a:off x="0" y="0"/>
          <a:ext cx="0" cy="0"/>
          <a:chOff x="0" y="0"/>
          <a:chExt cx="0" cy="0"/>
        </a:xfrm>
      </p:grpSpPr>
      <p:sp>
        <p:nvSpPr>
          <p:cNvPr id="145" name="Google Shape;145;p36"/>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46" name="Google Shape;146;p36"/>
          <p:cNvSpPr txBox="1"/>
          <p:nvPr>
            <p:ph idx="1" type="body"/>
          </p:nvPr>
        </p:nvSpPr>
        <p:spPr>
          <a:xfrm>
            <a:off x="311700" y="4202967"/>
            <a:ext cx="8520600" cy="17343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147" name="Google Shape;147;p3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48" name="Shape 148"/>
        <p:cNvGrpSpPr/>
        <p:nvPr/>
      </p:nvGrpSpPr>
      <p:grpSpPr>
        <a:xfrm>
          <a:off x="0" y="0"/>
          <a:ext cx="0" cy="0"/>
          <a:chOff x="0" y="0"/>
          <a:chExt cx="0" cy="0"/>
        </a:xfrm>
      </p:grpSpPr>
      <p:sp>
        <p:nvSpPr>
          <p:cNvPr id="149" name="Google Shape;149;p3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and Clip Art" type="txAndClipArt">
  <p:cSld name="TEXT_AND_CLIPART">
    <p:spTree>
      <p:nvGrpSpPr>
        <p:cNvPr id="25" name="Shape 25"/>
        <p:cNvGrpSpPr/>
        <p:nvPr/>
      </p:nvGrpSpPr>
      <p:grpSpPr>
        <a:xfrm>
          <a:off x="0" y="0"/>
          <a:ext cx="0" cy="0"/>
          <a:chOff x="0" y="0"/>
          <a:chExt cx="0" cy="0"/>
        </a:xfrm>
      </p:grpSpPr>
      <p:sp>
        <p:nvSpPr>
          <p:cNvPr id="26" name="Google Shape;26;p5"/>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27" name="Google Shape;27;p5"/>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lstStyle>
            <a:lvl1pPr indent="-228600" lvl="0" marL="457200" marR="0" rtl="0" algn="l">
              <a:spcBef>
                <a:spcPts val="640"/>
              </a:spcBef>
              <a:spcAft>
                <a:spcPts val="0"/>
              </a:spcAft>
              <a:buSzPts val="1400"/>
              <a:buNone/>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 name="Google Shape;28;p5"/>
          <p:cNvSpPr/>
          <p:nvPr>
            <p:ph idx="2" type="clipArt"/>
          </p:nvPr>
        </p:nvSpPr>
        <p:spPr>
          <a:xfrm>
            <a:off x="4648200" y="1600200"/>
            <a:ext cx="4038600" cy="4525963"/>
          </a:xfrm>
          <a:prstGeom prst="rect">
            <a:avLst/>
          </a:prstGeom>
          <a:noFill/>
          <a:ln>
            <a:noFill/>
          </a:ln>
        </p:spPr>
        <p:txBody>
          <a:bodyPr anchorCtr="0" anchor="t" bIns="91425" lIns="91425" spcFirstLastPara="1" rIns="91425" wrap="square" tIns="91425"/>
          <a:lstStyle>
            <a:lvl1pPr indent="-342900" lvl="0" marL="342900" marR="0" rtl="0" algn="l">
              <a:spcBef>
                <a:spcPts val="640"/>
              </a:spcBef>
              <a:spcAft>
                <a:spcPts val="0"/>
              </a:spcAft>
              <a:buSzPts val="1400"/>
              <a:buNone/>
              <a:defRPr sz="3200">
                <a:solidFill>
                  <a:schemeClr val="dk1"/>
                </a:solidFill>
                <a:latin typeface="Arial"/>
                <a:ea typeface="Arial"/>
                <a:cs typeface="Arial"/>
                <a:sym typeface="Arial"/>
              </a:defRPr>
            </a:lvl1pPr>
            <a:lvl2pPr indent="-285750" lvl="1" marL="74295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228600" lvl="2" marL="11430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228600" lvl="3" marL="1600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228600" lvl="4" marL="2057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228600" lvl="5" marL="2514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228600" lvl="6" marL="2971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228600" lvl="7" marL="3429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228600" lvl="8" marL="3886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and Content" type="txAndObj">
  <p:cSld name="TEXT_AND_OBJECT">
    <p:spTree>
      <p:nvGrpSpPr>
        <p:cNvPr id="29" name="Shape 29"/>
        <p:cNvGrpSpPr/>
        <p:nvPr/>
      </p:nvGrpSpPr>
      <p:grpSpPr>
        <a:xfrm>
          <a:off x="0" y="0"/>
          <a:ext cx="0" cy="0"/>
          <a:chOff x="0" y="0"/>
          <a:chExt cx="0" cy="0"/>
        </a:xfrm>
      </p:grpSpPr>
      <p:sp>
        <p:nvSpPr>
          <p:cNvPr id="30" name="Google Shape;30;p6"/>
          <p:cNvSpPr txBox="1"/>
          <p:nvPr>
            <p:ph type="title"/>
          </p:nvPr>
        </p:nvSpPr>
        <p:spPr>
          <a:xfrm>
            <a:off x="457200" y="152400"/>
            <a:ext cx="6705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31" name="Google Shape;31;p6"/>
          <p:cNvSpPr txBox="1"/>
          <p:nvPr>
            <p:ph idx="1" type="body"/>
          </p:nvPr>
        </p:nvSpPr>
        <p:spPr>
          <a:xfrm>
            <a:off x="0" y="1676400"/>
            <a:ext cx="4076700" cy="5181600"/>
          </a:xfrm>
          <a:prstGeom prst="rect">
            <a:avLst/>
          </a:prstGeom>
          <a:noFill/>
          <a:ln>
            <a:noFill/>
          </a:ln>
        </p:spPr>
        <p:txBody>
          <a:bodyPr anchorCtr="0" anchor="t" bIns="91425" lIns="91425" spcFirstLastPara="1" rIns="91425" wrap="square" tIns="91425"/>
          <a:lstStyle>
            <a:lvl1pPr indent="-228600" lvl="0" marL="457200" marR="0" rtl="0" algn="l">
              <a:spcBef>
                <a:spcPts val="640"/>
              </a:spcBef>
              <a:spcAft>
                <a:spcPts val="0"/>
              </a:spcAft>
              <a:buSzPts val="1400"/>
              <a:buNone/>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 name="Google Shape;32;p6"/>
          <p:cNvSpPr txBox="1"/>
          <p:nvPr>
            <p:ph idx="2" type="body"/>
          </p:nvPr>
        </p:nvSpPr>
        <p:spPr>
          <a:xfrm>
            <a:off x="4229100" y="1676400"/>
            <a:ext cx="4076700" cy="5181600"/>
          </a:xfrm>
          <a:prstGeom prst="rect">
            <a:avLst/>
          </a:prstGeom>
          <a:noFill/>
          <a:ln>
            <a:noFill/>
          </a:ln>
        </p:spPr>
        <p:txBody>
          <a:bodyPr anchorCtr="0" anchor="t" bIns="91425" lIns="91425" spcFirstLastPara="1" rIns="91425" wrap="square" tIns="91425"/>
          <a:lstStyle>
            <a:lvl1pPr indent="-228600" lvl="0" marL="457200" marR="0" rtl="0" algn="l">
              <a:spcBef>
                <a:spcPts val="640"/>
              </a:spcBef>
              <a:spcAft>
                <a:spcPts val="0"/>
              </a:spcAft>
              <a:buSzPts val="1400"/>
              <a:buNone/>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33" name="Shape 33"/>
        <p:cNvGrpSpPr/>
        <p:nvPr/>
      </p:nvGrpSpPr>
      <p:grpSpPr>
        <a:xfrm>
          <a:off x="0" y="0"/>
          <a:ext cx="0" cy="0"/>
          <a:chOff x="0" y="0"/>
          <a:chExt cx="0" cy="0"/>
        </a:xfrm>
      </p:grpSpPr>
      <p:sp>
        <p:nvSpPr>
          <p:cNvPr id="34" name="Google Shape;34;p7"/>
          <p:cNvSpPr txBox="1"/>
          <p:nvPr>
            <p:ph type="title"/>
          </p:nvPr>
        </p:nvSpPr>
        <p:spPr>
          <a:xfrm rot="5400000">
            <a:off x="4899819" y="2339181"/>
            <a:ext cx="5516563" cy="20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35" name="Google Shape;35;p7"/>
          <p:cNvSpPr txBox="1"/>
          <p:nvPr>
            <p:ph idx="1" type="body"/>
          </p:nvPr>
        </p:nvSpPr>
        <p:spPr>
          <a:xfrm rot="5400000">
            <a:off x="708819" y="357982"/>
            <a:ext cx="5516563" cy="6019800"/>
          </a:xfrm>
          <a:prstGeom prst="rect">
            <a:avLst/>
          </a:prstGeom>
          <a:noFill/>
          <a:ln>
            <a:noFill/>
          </a:ln>
        </p:spPr>
        <p:txBody>
          <a:bodyPr anchorCtr="0" anchor="t" bIns="91425" lIns="91425" spcFirstLastPara="1" rIns="91425" wrap="square" tIns="91425"/>
          <a:lstStyle>
            <a:lvl1pPr indent="-228600" lvl="0" marL="457200" marR="0" rtl="0" algn="l">
              <a:spcBef>
                <a:spcPts val="640"/>
              </a:spcBef>
              <a:spcAft>
                <a:spcPts val="0"/>
              </a:spcAft>
              <a:buSzPts val="1400"/>
              <a:buNone/>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36" name="Shape 36"/>
        <p:cNvGrpSpPr/>
        <p:nvPr/>
      </p:nvGrpSpPr>
      <p:grpSpPr>
        <a:xfrm>
          <a:off x="0" y="0"/>
          <a:ext cx="0" cy="0"/>
          <a:chOff x="0" y="0"/>
          <a:chExt cx="0" cy="0"/>
        </a:xfrm>
      </p:grpSpPr>
      <p:sp>
        <p:nvSpPr>
          <p:cNvPr id="37" name="Google Shape;37;p8"/>
          <p:cNvSpPr txBox="1"/>
          <p:nvPr>
            <p:ph type="title"/>
          </p:nvPr>
        </p:nvSpPr>
        <p:spPr>
          <a:xfrm>
            <a:off x="457200" y="609600"/>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38" name="Google Shape;38;p8"/>
          <p:cNvSpPr txBox="1"/>
          <p:nvPr>
            <p:ph idx="1" type="body"/>
          </p:nvPr>
        </p:nvSpPr>
        <p:spPr>
          <a:xfrm rot="5400000">
            <a:off x="2423319" y="-137319"/>
            <a:ext cx="4297362" cy="8229600"/>
          </a:xfrm>
          <a:prstGeom prst="rect">
            <a:avLst/>
          </a:prstGeom>
          <a:noFill/>
          <a:ln>
            <a:noFill/>
          </a:ln>
        </p:spPr>
        <p:txBody>
          <a:bodyPr anchorCtr="0" anchor="t" bIns="91425" lIns="91425" spcFirstLastPara="1" rIns="91425" wrap="square" tIns="91425"/>
          <a:lstStyle>
            <a:lvl1pPr indent="-228600" lvl="0" marL="457200" marR="0" rtl="0" algn="l">
              <a:spcBef>
                <a:spcPts val="640"/>
              </a:spcBef>
              <a:spcAft>
                <a:spcPts val="0"/>
              </a:spcAft>
              <a:buSzPts val="1400"/>
              <a:buNone/>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39" name="Shape 39"/>
        <p:cNvGrpSpPr/>
        <p:nvPr/>
      </p:nvGrpSpPr>
      <p:grpSpPr>
        <a:xfrm>
          <a:off x="0" y="0"/>
          <a:ext cx="0" cy="0"/>
          <a:chOff x="0" y="0"/>
          <a:chExt cx="0" cy="0"/>
        </a:xfrm>
      </p:grpSpPr>
      <p:sp>
        <p:nvSpPr>
          <p:cNvPr id="40" name="Google Shape;40;p9"/>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41" name="Google Shape;41;p9"/>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lstStyle>
            <a:lvl1pPr indent="0" lvl="0" marL="0" marR="0" rtl="0" algn="l">
              <a:spcBef>
                <a:spcPts val="640"/>
              </a:spcBef>
              <a:spcAft>
                <a:spcPts val="0"/>
              </a:spcAft>
              <a:buClr>
                <a:schemeClr val="dk1"/>
              </a:buClr>
              <a:buSzPts val="1400"/>
              <a:buFont typeface="Arial"/>
              <a:buNone/>
              <a:defRPr sz="3200">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42" name="Google Shape;42;p9"/>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1400"/>
              <a:buFont typeface="Arial"/>
              <a:buNone/>
              <a:defRPr sz="1400">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43" name="Shape 43"/>
        <p:cNvGrpSpPr/>
        <p:nvPr/>
      </p:nvGrpSpPr>
      <p:grpSpPr>
        <a:xfrm>
          <a:off x="0" y="0"/>
          <a:ext cx="0" cy="0"/>
          <a:chOff x="0" y="0"/>
          <a:chExt cx="0" cy="0"/>
        </a:xfrm>
      </p:grpSpPr>
      <p:sp>
        <p:nvSpPr>
          <p:cNvPr id="44" name="Google Shape;44;p10"/>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45" name="Google Shape;45;p10"/>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lstStyle>
            <a:lvl1pPr indent="-228600" lvl="0" marL="457200" marR="0" rtl="0" algn="l">
              <a:spcBef>
                <a:spcPts val="640"/>
              </a:spcBef>
              <a:spcAft>
                <a:spcPts val="0"/>
              </a:spcAft>
              <a:buSzPts val="1400"/>
              <a:buNone/>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6" name="Google Shape;46;p10"/>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1400"/>
              <a:buFont typeface="Arial"/>
              <a:buNone/>
              <a:defRPr sz="1400">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1.png"/><Relationship Id="rId2" Type="http://schemas.openxmlformats.org/officeDocument/2006/relationships/image" Target="../media/image40.png"/><Relationship Id="rId3" Type="http://schemas.openxmlformats.org/officeDocument/2006/relationships/image" Target="../media/image2.jp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6" Type="http://schemas.openxmlformats.org/officeDocument/2006/relationships/theme" Target="../theme/theme3.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2" Type="http://schemas.openxmlformats.org/officeDocument/2006/relationships/theme" Target="../theme/theme4.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D9E22"/>
        </a:solidFill>
      </p:bgPr>
    </p:bg>
    <p:spTree>
      <p:nvGrpSpPr>
        <p:cNvPr id="9" name="Shape 9"/>
        <p:cNvGrpSpPr/>
        <p:nvPr/>
      </p:nvGrpSpPr>
      <p:grpSpPr>
        <a:xfrm>
          <a:off x="0" y="0"/>
          <a:ext cx="0" cy="0"/>
          <a:chOff x="0" y="0"/>
          <a:chExt cx="0" cy="0"/>
        </a:xfrm>
      </p:grpSpPr>
      <p:sp>
        <p:nvSpPr>
          <p:cNvPr id="10" name="Google Shape;10;p1"/>
          <p:cNvSpPr/>
          <p:nvPr/>
        </p:nvSpPr>
        <p:spPr>
          <a:xfrm>
            <a:off x="304800" y="611187"/>
            <a:ext cx="8610600" cy="5715000"/>
          </a:xfrm>
          <a:prstGeom prst="roundRect">
            <a:avLst>
              <a:gd fmla="val 16667" name="adj"/>
            </a:avLst>
          </a:prstGeom>
          <a:solidFill>
            <a:srgbClr val="DCF4CC"/>
          </a:solidFill>
          <a:ln cap="flat" cmpd="sng" w="22225">
            <a:solidFill>
              <a:srgbClr val="FFFF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 name="Google Shape;11;p1"/>
          <p:cNvSpPr txBox="1"/>
          <p:nvPr>
            <p:ph type="title"/>
          </p:nvPr>
        </p:nvSpPr>
        <p:spPr>
          <a:xfrm>
            <a:off x="457200" y="609600"/>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2" name="Google Shape;12;p1"/>
          <p:cNvSpPr txBox="1"/>
          <p:nvPr>
            <p:ph idx="1" type="body"/>
          </p:nvPr>
        </p:nvSpPr>
        <p:spPr>
          <a:xfrm>
            <a:off x="457200" y="1828800"/>
            <a:ext cx="8229600" cy="4297362"/>
          </a:xfrm>
          <a:prstGeom prst="rect">
            <a:avLst/>
          </a:prstGeom>
          <a:noFill/>
          <a:ln>
            <a:noFill/>
          </a:ln>
        </p:spPr>
        <p:txBody>
          <a:bodyPr anchorCtr="0" anchor="t" bIns="91425" lIns="91425" spcFirstLastPara="1" rIns="91425" wrap="square" tIns="91425"/>
          <a:lstStyle>
            <a:lvl1pPr indent="-228600" lvl="0" marL="457200" marR="0" rtl="0" algn="l">
              <a:spcBef>
                <a:spcPts val="640"/>
              </a:spcBef>
              <a:spcAft>
                <a:spcPts val="0"/>
              </a:spcAft>
              <a:buSzPts val="1400"/>
              <a:buNone/>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descr="1LineAAPLogoNegTrans" id="13" name="Google Shape;13;p1"/>
          <p:cNvPicPr preferRelativeResize="0"/>
          <p:nvPr/>
        </p:nvPicPr>
        <p:blipFill rotWithShape="1">
          <a:blip r:embed="rId1">
            <a:alphaModFix/>
          </a:blip>
          <a:srcRect b="0" l="0" r="0" t="0"/>
          <a:stretch/>
        </p:blipFill>
        <p:spPr>
          <a:xfrm>
            <a:off x="6005512" y="6297612"/>
            <a:ext cx="3048000" cy="471487"/>
          </a:xfrm>
          <a:prstGeom prst="rect">
            <a:avLst/>
          </a:prstGeom>
          <a:noFill/>
          <a:ln>
            <a:noFill/>
          </a:ln>
        </p:spPr>
      </p:pic>
      <p:pic>
        <p:nvPicPr>
          <p:cNvPr descr="HealthyChildCareLOGO" id="14" name="Google Shape;14;p1"/>
          <p:cNvPicPr preferRelativeResize="0"/>
          <p:nvPr/>
        </p:nvPicPr>
        <p:blipFill rotWithShape="1">
          <a:blip r:embed="rId2">
            <a:alphaModFix/>
          </a:blip>
          <a:srcRect b="21109" l="0" r="0" t="24444"/>
          <a:stretch/>
        </p:blipFill>
        <p:spPr>
          <a:xfrm>
            <a:off x="0" y="0"/>
            <a:ext cx="758825" cy="792162"/>
          </a:xfrm>
          <a:prstGeom prst="rect">
            <a:avLst/>
          </a:prstGeom>
          <a:noFill/>
          <a:ln>
            <a:noFill/>
          </a:ln>
        </p:spPr>
      </p:pic>
      <p:sp>
        <p:nvSpPr>
          <p:cNvPr id="15" name="Google Shape;15;p1"/>
          <p:cNvSpPr txBox="1"/>
          <p:nvPr/>
        </p:nvSpPr>
        <p:spPr>
          <a:xfrm>
            <a:off x="758825" y="90487"/>
            <a:ext cx="8385175" cy="3968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Font typeface="Arial"/>
              <a:buNone/>
            </a:pPr>
            <a:r>
              <a:rPr b="0" i="0" lang="en-US" sz="2000" u="none">
                <a:solidFill>
                  <a:schemeClr val="lt1"/>
                </a:solidFill>
                <a:latin typeface="Arial"/>
                <a:ea typeface="Arial"/>
                <a:cs typeface="Arial"/>
                <a:sym typeface="Arial"/>
              </a:rPr>
              <a:t>Safe Sleep for Babies</a:t>
            </a:r>
            <a:endParaRPr/>
          </a:p>
        </p:txBody>
      </p:sp>
      <p:pic>
        <p:nvPicPr>
          <p:cNvPr descr="RedHCCAwithouttext" id="16" name="Google Shape;16;p1"/>
          <p:cNvPicPr preferRelativeResize="0"/>
          <p:nvPr/>
        </p:nvPicPr>
        <p:blipFill rotWithShape="1">
          <a:blip r:embed="rId3">
            <a:alphaModFix/>
          </a:blip>
          <a:srcRect b="61090" l="58609" r="9016" t="0"/>
          <a:stretch/>
        </p:blipFill>
        <p:spPr>
          <a:xfrm rot="8940000">
            <a:off x="0" y="5832475"/>
            <a:ext cx="796925" cy="1025525"/>
          </a:xfrm>
          <a:prstGeom prst="rect">
            <a:avLst/>
          </a:prstGeom>
          <a:noFill/>
          <a:ln>
            <a:noFill/>
          </a:ln>
        </p:spPr>
      </p:pic>
      <p:sp>
        <p:nvSpPr>
          <p:cNvPr id="17" name="Google Shape;17;p1"/>
          <p:cNvSpPr txBox="1"/>
          <p:nvPr/>
        </p:nvSpPr>
        <p:spPr>
          <a:xfrm>
            <a:off x="787400" y="6321425"/>
            <a:ext cx="3962400" cy="38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Verdana"/>
              <a:buNone/>
            </a:pPr>
            <a:r>
              <a:rPr b="0" i="0" lang="en-US" sz="1900" u="none">
                <a:solidFill>
                  <a:srgbClr val="FFFF00"/>
                </a:solidFill>
                <a:latin typeface="Verdana"/>
                <a:ea typeface="Verdana"/>
                <a:cs typeface="Verdana"/>
                <a:sym typeface="Verdana"/>
              </a:rPr>
              <a:t>www.healthychildcare.org</a:t>
            </a:r>
            <a:endParaRPr/>
          </a:p>
        </p:txBody>
      </p:sp>
      <p:sp>
        <p:nvSpPr>
          <p:cNvPr id="18" name="Google Shape;18;p1"/>
          <p:cNvSpPr txBox="1"/>
          <p:nvPr/>
        </p:nvSpPr>
        <p:spPr>
          <a:xfrm>
            <a:off x="2360612" y="6661150"/>
            <a:ext cx="815975" cy="21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Arial"/>
              <a:buNone/>
            </a:pPr>
            <a:r>
              <a:rPr b="0" i="0" lang="en-US" sz="800" u="none">
                <a:solidFill>
                  <a:srgbClr val="FFFF00"/>
                </a:solidFill>
                <a:latin typeface="Arial"/>
                <a:ea typeface="Arial"/>
                <a:cs typeface="Arial"/>
                <a:sym typeface="Arial"/>
              </a:rPr>
              <a:t>Revised 2012</a:t>
            </a:r>
            <a:endParaRPr/>
          </a:p>
        </p:txBody>
      </p:sp>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62" name="Google Shape;62;p14"/>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63" name="Google Shape;63;p1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105" name="Shape 105"/>
        <p:cNvGrpSpPr/>
        <p:nvPr/>
      </p:nvGrpSpPr>
      <p:grpSpPr>
        <a:xfrm>
          <a:off x="0" y="0"/>
          <a:ext cx="0" cy="0"/>
          <a:chOff x="0" y="0"/>
          <a:chExt cx="0" cy="0"/>
        </a:xfrm>
      </p:grpSpPr>
      <p:sp>
        <p:nvSpPr>
          <p:cNvPr id="106" name="Google Shape;106;p26"/>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07" name="Google Shape;107;p26"/>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108" name="Google Shape;108;p2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14.jpg"/><Relationship Id="rId4" Type="http://schemas.openxmlformats.org/officeDocument/2006/relationships/image" Target="../media/image18.jpg"/><Relationship Id="rId5" Type="http://schemas.openxmlformats.org/officeDocument/2006/relationships/image" Target="../media/image24.jpg"/><Relationship Id="rId6" Type="http://schemas.openxmlformats.org/officeDocument/2006/relationships/image" Target="../media/image2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22.png"/><Relationship Id="rId4" Type="http://schemas.openxmlformats.org/officeDocument/2006/relationships/image" Target="../media/image25.jpg"/><Relationship Id="rId5"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2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33.png"/></Relationships>
</file>

<file path=ppt/slides/_rels/slide2.xml.rels><?xml version="1.0" encoding="UTF-8" standalone="yes"?><Relationships xmlns="http://schemas.openxmlformats.org/package/2006/relationships"><Relationship Id="rId11" Type="http://schemas.openxmlformats.org/officeDocument/2006/relationships/image" Target="../media/image11.jpg"/><Relationship Id="rId10" Type="http://schemas.openxmlformats.org/officeDocument/2006/relationships/image" Target="../media/image10.png"/><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6.png"/><Relationship Id="rId9" Type="http://schemas.openxmlformats.org/officeDocument/2006/relationships/image" Target="../media/image7.png"/><Relationship Id="rId5" Type="http://schemas.openxmlformats.org/officeDocument/2006/relationships/image" Target="../media/image12.png"/><Relationship Id="rId6" Type="http://schemas.openxmlformats.org/officeDocument/2006/relationships/image" Target="../media/image8.png"/><Relationship Id="rId7" Type="http://schemas.openxmlformats.org/officeDocument/2006/relationships/image" Target="../media/image21.png"/><Relationship Id="rId8"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image" Target="../media/image31.jpg"/><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 Id="rId3"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8.xml"/><Relationship Id="rId3"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9.xml"/><Relationship Id="rId3" Type="http://schemas.openxmlformats.org/officeDocument/2006/relationships/image" Target="../media/image3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0.xml"/><Relationship Id="rId3"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2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38"/>
          <p:cNvSpPr txBox="1"/>
          <p:nvPr>
            <p:ph type="ctrTitle"/>
          </p:nvPr>
        </p:nvSpPr>
        <p:spPr>
          <a:xfrm>
            <a:off x="311700" y="671847"/>
            <a:ext cx="8520600" cy="1798800"/>
          </a:xfrm>
          <a:prstGeom prst="rect">
            <a:avLst/>
          </a:prstGeom>
          <a:gradFill>
            <a:gsLst>
              <a:gs pos="0">
                <a:srgbClr val="EFEFEF"/>
              </a:gs>
              <a:gs pos="0">
                <a:srgbClr val="BD86BB"/>
              </a:gs>
              <a:gs pos="100000">
                <a:srgbClr val="8B1C87"/>
              </a:gs>
            </a:gsLst>
            <a:path path="circle">
              <a:fillToRect b="50%" l="50%" r="50%" t="50%"/>
            </a:path>
            <a:tileRect/>
          </a:gradFill>
        </p:spPr>
        <p:txBody>
          <a:bodyPr anchorCtr="0" anchor="b" bIns="91425" lIns="91425" spcFirstLastPara="1" rIns="91425" wrap="square" tIns="91425">
            <a:noAutofit/>
          </a:bodyPr>
          <a:lstStyle/>
          <a:p>
            <a:pPr indent="0" lvl="0" marL="0" rtl="0" algn="ctr">
              <a:spcBef>
                <a:spcPts val="0"/>
              </a:spcBef>
              <a:spcAft>
                <a:spcPts val="0"/>
              </a:spcAft>
              <a:buNone/>
            </a:pPr>
            <a:r>
              <a:rPr b="1" lang="en-US" sz="4800">
                <a:solidFill>
                  <a:srgbClr val="FFFFFF"/>
                </a:solidFill>
              </a:rPr>
              <a:t>Safe Sleep and </a:t>
            </a:r>
            <a:r>
              <a:rPr b="1" lang="en-US" sz="4800">
                <a:solidFill>
                  <a:srgbClr val="FFFFFF"/>
                </a:solidFill>
              </a:rPr>
              <a:t>SIDS</a:t>
            </a:r>
            <a:endParaRPr sz="4800">
              <a:solidFill>
                <a:srgbClr val="FFFFFF"/>
              </a:solidFill>
            </a:endParaRPr>
          </a:p>
        </p:txBody>
      </p:sp>
      <p:pic>
        <p:nvPicPr>
          <p:cNvPr id="155" name="Google Shape;155;p38"/>
          <p:cNvPicPr preferRelativeResize="0"/>
          <p:nvPr/>
        </p:nvPicPr>
        <p:blipFill>
          <a:blip r:embed="rId3">
            <a:alphaModFix/>
          </a:blip>
          <a:stretch>
            <a:fillRect/>
          </a:stretch>
        </p:blipFill>
        <p:spPr>
          <a:xfrm>
            <a:off x="1959275" y="2718153"/>
            <a:ext cx="5225425" cy="3914025"/>
          </a:xfrm>
          <a:prstGeom prst="rect">
            <a:avLst/>
          </a:prstGeom>
          <a:noFill/>
          <a:ln cap="flat" cmpd="sng" w="38100">
            <a:solidFill>
              <a:schemeClr val="accent5"/>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47"/>
          <p:cNvSpPr txBox="1"/>
          <p:nvPr>
            <p:ph type="title"/>
          </p:nvPr>
        </p:nvSpPr>
        <p:spPr>
          <a:xfrm>
            <a:off x="311700" y="593367"/>
            <a:ext cx="8520600" cy="763500"/>
          </a:xfrm>
          <a:prstGeom prst="rect">
            <a:avLst/>
          </a:prstGeom>
          <a:solidFill>
            <a:srgbClr val="8B1C87"/>
          </a:solidFill>
        </p:spPr>
        <p:txBody>
          <a:bodyPr anchorCtr="0" anchor="t" bIns="91425" lIns="91425" spcFirstLastPara="1" rIns="91425" wrap="square" tIns="91425">
            <a:noAutofit/>
          </a:bodyPr>
          <a:lstStyle/>
          <a:p>
            <a:pPr indent="0" lvl="0" marL="0" rtl="0" algn="ctr">
              <a:spcBef>
                <a:spcPts val="0"/>
              </a:spcBef>
              <a:spcAft>
                <a:spcPts val="0"/>
              </a:spcAft>
              <a:buNone/>
            </a:pPr>
            <a:r>
              <a:rPr lang="en-US" sz="3800">
                <a:solidFill>
                  <a:srgbClr val="FFFFFF"/>
                </a:solidFill>
              </a:rPr>
              <a:t>Infant Death Rates by State in the US</a:t>
            </a:r>
            <a:endParaRPr sz="3800">
              <a:solidFill>
                <a:srgbClr val="FFFFFF"/>
              </a:solidFill>
            </a:endParaRPr>
          </a:p>
        </p:txBody>
      </p:sp>
      <p:pic>
        <p:nvPicPr>
          <p:cNvPr id="221" name="Google Shape;221;p47"/>
          <p:cNvPicPr preferRelativeResize="0"/>
          <p:nvPr/>
        </p:nvPicPr>
        <p:blipFill>
          <a:blip r:embed="rId3">
            <a:alphaModFix/>
          </a:blip>
          <a:stretch>
            <a:fillRect/>
          </a:stretch>
        </p:blipFill>
        <p:spPr>
          <a:xfrm>
            <a:off x="1206650" y="1541900"/>
            <a:ext cx="7774501" cy="4821575"/>
          </a:xfrm>
          <a:prstGeom prst="rect">
            <a:avLst/>
          </a:prstGeom>
          <a:noFill/>
          <a:ln>
            <a:noFill/>
          </a:ln>
        </p:spPr>
      </p:pic>
      <p:pic>
        <p:nvPicPr>
          <p:cNvPr id="222" name="Google Shape;222;p47"/>
          <p:cNvPicPr preferRelativeResize="0"/>
          <p:nvPr/>
        </p:nvPicPr>
        <p:blipFill>
          <a:blip r:embed="rId4">
            <a:alphaModFix/>
          </a:blip>
          <a:stretch>
            <a:fillRect/>
          </a:stretch>
        </p:blipFill>
        <p:spPr>
          <a:xfrm>
            <a:off x="311688" y="2167200"/>
            <a:ext cx="1914525" cy="3067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48"/>
          <p:cNvSpPr txBox="1"/>
          <p:nvPr>
            <p:ph type="title"/>
          </p:nvPr>
        </p:nvSpPr>
        <p:spPr>
          <a:xfrm>
            <a:off x="311700" y="593367"/>
            <a:ext cx="8520600" cy="763500"/>
          </a:xfrm>
          <a:prstGeom prst="rect">
            <a:avLst/>
          </a:prstGeom>
          <a:solidFill>
            <a:srgbClr val="8B1C87"/>
          </a:solidFill>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lang="en-US" sz="4400">
                <a:solidFill>
                  <a:srgbClr val="FFFFFF"/>
                </a:solidFill>
              </a:rPr>
              <a:t>Triple Risk Model</a:t>
            </a:r>
            <a:endParaRPr sz="4400">
              <a:solidFill>
                <a:srgbClr val="FFFFFF"/>
              </a:solidFill>
            </a:endParaRPr>
          </a:p>
          <a:p>
            <a:pPr indent="0" lvl="0" marL="0" rtl="0" algn="l">
              <a:spcBef>
                <a:spcPts val="0"/>
              </a:spcBef>
              <a:spcAft>
                <a:spcPts val="0"/>
              </a:spcAft>
              <a:buNone/>
            </a:pPr>
            <a:r>
              <a:t/>
            </a:r>
            <a:endParaRPr>
              <a:solidFill>
                <a:srgbClr val="FFFFFF"/>
              </a:solidFill>
            </a:endParaRPr>
          </a:p>
        </p:txBody>
      </p:sp>
      <p:pic>
        <p:nvPicPr>
          <p:cNvPr descr="Triple Risk Model" id="228" name="Google Shape;228;p48"/>
          <p:cNvPicPr preferRelativeResize="0"/>
          <p:nvPr>
            <p:ph idx="1" type="body"/>
          </p:nvPr>
        </p:nvPicPr>
        <p:blipFill rotWithShape="1">
          <a:blip r:embed="rId3">
            <a:alphaModFix/>
          </a:blip>
          <a:srcRect b="0" l="0" r="0" t="0"/>
          <a:stretch/>
        </p:blipFill>
        <p:spPr>
          <a:xfrm>
            <a:off x="1720975" y="1704025"/>
            <a:ext cx="6448500" cy="4387800"/>
          </a:xfrm>
          <a:prstGeom prst="rect">
            <a:avLst/>
          </a:prstGeom>
          <a:noFill/>
          <a:ln>
            <a:noFill/>
          </a:ln>
        </p:spPr>
      </p:pic>
      <p:sp>
        <p:nvSpPr>
          <p:cNvPr id="229" name="Google Shape;229;p48"/>
          <p:cNvSpPr txBox="1"/>
          <p:nvPr/>
        </p:nvSpPr>
        <p:spPr>
          <a:xfrm>
            <a:off x="7514100" y="1825900"/>
            <a:ext cx="1318200" cy="110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chemeClr val="accent5"/>
                </a:solidFill>
              </a:rPr>
              <a:t>Highest risk at 2-4 months</a:t>
            </a:r>
            <a:endParaRPr b="1" sz="1800">
              <a:solidFill>
                <a:schemeClr val="accent5"/>
              </a:solidFill>
            </a:endParaRPr>
          </a:p>
        </p:txBody>
      </p:sp>
      <p:sp>
        <p:nvSpPr>
          <p:cNvPr id="230" name="Google Shape;230;p48"/>
          <p:cNvSpPr txBox="1"/>
          <p:nvPr/>
        </p:nvSpPr>
        <p:spPr>
          <a:xfrm>
            <a:off x="222975" y="1541200"/>
            <a:ext cx="1943700" cy="16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b="1" lang="en-US" sz="1800">
                <a:solidFill>
                  <a:schemeClr val="accent5"/>
                </a:solidFill>
              </a:rPr>
              <a:t>Brainstem dysfunction, arousal defect, gene polymorphism</a:t>
            </a:r>
            <a:endParaRPr b="1" sz="1800">
              <a:solidFill>
                <a:schemeClr val="accent5"/>
              </a:solidFill>
            </a:endParaRPr>
          </a:p>
          <a:p>
            <a:pPr indent="0" lvl="0" marL="0" rtl="0" algn="l">
              <a:spcBef>
                <a:spcPts val="0"/>
              </a:spcBef>
              <a:spcAft>
                <a:spcPts val="0"/>
              </a:spcAft>
              <a:buNone/>
            </a:pPr>
            <a:r>
              <a:t/>
            </a:r>
            <a:endParaRPr/>
          </a:p>
        </p:txBody>
      </p:sp>
      <p:sp>
        <p:nvSpPr>
          <p:cNvPr id="231" name="Google Shape;231;p48"/>
          <p:cNvSpPr txBox="1"/>
          <p:nvPr/>
        </p:nvSpPr>
        <p:spPr>
          <a:xfrm>
            <a:off x="6257400" y="5415850"/>
            <a:ext cx="2574900" cy="102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b="1" lang="en-US" sz="1800">
                <a:solidFill>
                  <a:schemeClr val="accent5"/>
                </a:solidFill>
              </a:rPr>
              <a:t>Prone sleep position, smoke exposure, soft bedding</a:t>
            </a:r>
            <a:endParaRPr b="1" sz="1800">
              <a:solidFill>
                <a:schemeClr val="accent5"/>
              </a:solidFill>
            </a:endParaRPr>
          </a:p>
          <a:p>
            <a:pPr indent="0" lvl="0" marL="0" rtl="0" algn="l">
              <a:spcBef>
                <a:spcPts val="0"/>
              </a:spcBef>
              <a:spcAft>
                <a:spcPts val="0"/>
              </a:spcAft>
              <a:buNone/>
            </a:pPr>
            <a:r>
              <a:t/>
            </a:r>
            <a:endParaRPr/>
          </a:p>
        </p:txBody>
      </p:sp>
      <p:sp>
        <p:nvSpPr>
          <p:cNvPr id="232" name="Google Shape;232;p48"/>
          <p:cNvSpPr/>
          <p:nvPr/>
        </p:nvSpPr>
        <p:spPr>
          <a:xfrm>
            <a:off x="1213325" y="3063825"/>
            <a:ext cx="1733100" cy="272400"/>
          </a:xfrm>
          <a:prstGeom prst="rightArrow">
            <a:avLst>
              <a:gd fmla="val 50000" name="adj1"/>
              <a:gd fmla="val 50000" name="adj2"/>
            </a:avLst>
          </a:prstGeom>
          <a:solidFill>
            <a:srgbClr val="8B1C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48"/>
          <p:cNvSpPr/>
          <p:nvPr/>
        </p:nvSpPr>
        <p:spPr>
          <a:xfrm rot="-804884">
            <a:off x="6569082" y="3001819"/>
            <a:ext cx="1683636" cy="272358"/>
          </a:xfrm>
          <a:prstGeom prst="leftArrow">
            <a:avLst>
              <a:gd fmla="val 50000" name="adj1"/>
              <a:gd fmla="val 77257" name="adj2"/>
            </a:avLst>
          </a:prstGeom>
          <a:solidFill>
            <a:srgbClr val="8B1C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8"/>
          <p:cNvSpPr/>
          <p:nvPr/>
        </p:nvSpPr>
        <p:spPr>
          <a:xfrm rot="1207371">
            <a:off x="5787612" y="5045462"/>
            <a:ext cx="1439682" cy="258923"/>
          </a:xfrm>
          <a:prstGeom prst="leftArrow">
            <a:avLst>
              <a:gd fmla="val 50000" name="adj1"/>
              <a:gd fmla="val 50000" name="adj2"/>
            </a:avLst>
          </a:prstGeom>
          <a:solidFill>
            <a:srgbClr val="8B1C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B1C87"/>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49"/>
          <p:cNvSpPr txBox="1"/>
          <p:nvPr>
            <p:ph type="title"/>
          </p:nvPr>
        </p:nvSpPr>
        <p:spPr>
          <a:xfrm>
            <a:off x="311700" y="593367"/>
            <a:ext cx="8520600" cy="763500"/>
          </a:xfrm>
          <a:prstGeom prst="rect">
            <a:avLst/>
          </a:prstGeom>
          <a:solidFill>
            <a:srgbClr val="8B1C87"/>
          </a:solidFill>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lang="en-US" sz="4400">
                <a:solidFill>
                  <a:srgbClr val="FFFFFF"/>
                </a:solidFill>
              </a:rPr>
              <a:t>Established Risk Factors</a:t>
            </a:r>
            <a:endParaRPr sz="4400">
              <a:solidFill>
                <a:srgbClr val="FFFFFF"/>
              </a:solidFill>
            </a:endParaRPr>
          </a:p>
          <a:p>
            <a:pPr indent="0" lvl="0" marL="0" rtl="0" algn="l">
              <a:spcBef>
                <a:spcPts val="0"/>
              </a:spcBef>
              <a:spcAft>
                <a:spcPts val="0"/>
              </a:spcAft>
              <a:buNone/>
            </a:pPr>
            <a:r>
              <a:t/>
            </a:r>
            <a:endParaRPr>
              <a:solidFill>
                <a:srgbClr val="FFFFFF"/>
              </a:solidFill>
            </a:endParaRPr>
          </a:p>
        </p:txBody>
      </p:sp>
      <p:sp>
        <p:nvSpPr>
          <p:cNvPr id="240" name="Google Shape;240;p49"/>
          <p:cNvSpPr txBox="1"/>
          <p:nvPr>
            <p:ph idx="1" type="body"/>
          </p:nvPr>
        </p:nvSpPr>
        <p:spPr>
          <a:xfrm>
            <a:off x="311700" y="1536624"/>
            <a:ext cx="3999900" cy="5087700"/>
          </a:xfrm>
          <a:prstGeom prst="rect">
            <a:avLst/>
          </a:prstGeom>
        </p:spPr>
        <p:txBody>
          <a:bodyPr anchorCtr="0" anchor="t" bIns="91425" lIns="91425" spcFirstLastPara="1" rIns="91425" wrap="square" tIns="91425">
            <a:noAutofit/>
          </a:bodyPr>
          <a:lstStyle/>
          <a:p>
            <a:pPr indent="-393700" lvl="0" marL="457200" rtl="0" algn="l">
              <a:lnSpc>
                <a:spcPct val="100000"/>
              </a:lnSpc>
              <a:spcBef>
                <a:spcPts val="0"/>
              </a:spcBef>
              <a:spcAft>
                <a:spcPts val="0"/>
              </a:spcAft>
              <a:buClr>
                <a:schemeClr val="accent5"/>
              </a:buClr>
              <a:buSzPts val="2600"/>
              <a:buChar char="➔"/>
            </a:pPr>
            <a:r>
              <a:rPr lang="en-US" sz="2600">
                <a:solidFill>
                  <a:schemeClr val="dk1"/>
                </a:solidFill>
              </a:rPr>
              <a:t>Prone/side sleep position</a:t>
            </a:r>
            <a:endParaRPr sz="3200">
              <a:solidFill>
                <a:schemeClr val="dk1"/>
              </a:solidFill>
            </a:endParaRPr>
          </a:p>
          <a:p>
            <a:pPr indent="-393700" lvl="0" marL="457200" rtl="0" algn="l">
              <a:lnSpc>
                <a:spcPct val="100000"/>
              </a:lnSpc>
              <a:spcBef>
                <a:spcPts val="0"/>
              </a:spcBef>
              <a:spcAft>
                <a:spcPts val="0"/>
              </a:spcAft>
              <a:buClr>
                <a:schemeClr val="accent5"/>
              </a:buClr>
              <a:buSzPts val="2600"/>
              <a:buChar char="➔"/>
            </a:pPr>
            <a:r>
              <a:rPr lang="en-US" sz="2600">
                <a:solidFill>
                  <a:schemeClr val="dk1"/>
                </a:solidFill>
              </a:rPr>
              <a:t>Maternal smoking during pregnancy</a:t>
            </a:r>
            <a:endParaRPr sz="3200">
              <a:solidFill>
                <a:schemeClr val="dk1"/>
              </a:solidFill>
            </a:endParaRPr>
          </a:p>
          <a:p>
            <a:pPr indent="-393700" lvl="0" marL="457200" rtl="0" algn="l">
              <a:lnSpc>
                <a:spcPct val="100000"/>
              </a:lnSpc>
              <a:spcBef>
                <a:spcPts val="0"/>
              </a:spcBef>
              <a:spcAft>
                <a:spcPts val="0"/>
              </a:spcAft>
              <a:buClr>
                <a:schemeClr val="accent5"/>
              </a:buClr>
              <a:buSzPts val="2600"/>
              <a:buChar char="➔"/>
            </a:pPr>
            <a:r>
              <a:rPr lang="en-US" sz="2600">
                <a:solidFill>
                  <a:schemeClr val="dk1"/>
                </a:solidFill>
              </a:rPr>
              <a:t>Environmental tobacco smoke</a:t>
            </a:r>
            <a:endParaRPr sz="3200">
              <a:solidFill>
                <a:schemeClr val="dk1"/>
              </a:solidFill>
            </a:endParaRPr>
          </a:p>
          <a:p>
            <a:pPr indent="-393700" lvl="0" marL="457200" rtl="0" algn="l">
              <a:lnSpc>
                <a:spcPct val="100000"/>
              </a:lnSpc>
              <a:spcBef>
                <a:spcPts val="0"/>
              </a:spcBef>
              <a:spcAft>
                <a:spcPts val="0"/>
              </a:spcAft>
              <a:buClr>
                <a:schemeClr val="accent5"/>
              </a:buClr>
              <a:buSzPts val="2600"/>
              <a:buChar char="➔"/>
            </a:pPr>
            <a:r>
              <a:rPr lang="en-US" sz="2600">
                <a:solidFill>
                  <a:schemeClr val="dk1"/>
                </a:solidFill>
              </a:rPr>
              <a:t>Overheating</a:t>
            </a:r>
            <a:endParaRPr sz="3200">
              <a:solidFill>
                <a:schemeClr val="dk1"/>
              </a:solidFill>
            </a:endParaRPr>
          </a:p>
          <a:p>
            <a:pPr indent="-393700" lvl="0" marL="457200" rtl="0" algn="l">
              <a:lnSpc>
                <a:spcPct val="100000"/>
              </a:lnSpc>
              <a:spcBef>
                <a:spcPts val="0"/>
              </a:spcBef>
              <a:spcAft>
                <a:spcPts val="0"/>
              </a:spcAft>
              <a:buClr>
                <a:schemeClr val="accent5"/>
              </a:buClr>
              <a:buSzPts val="2600"/>
              <a:buChar char="➔"/>
            </a:pPr>
            <a:r>
              <a:rPr lang="en-US" sz="2600">
                <a:solidFill>
                  <a:schemeClr val="dk1"/>
                </a:solidFill>
              </a:rPr>
              <a:t>Soft sleep surface</a:t>
            </a:r>
            <a:endParaRPr sz="2600">
              <a:solidFill>
                <a:schemeClr val="dk1"/>
              </a:solidFill>
            </a:endParaRPr>
          </a:p>
          <a:p>
            <a:pPr indent="-393700" lvl="0" marL="457200" rtl="0" algn="l">
              <a:lnSpc>
                <a:spcPct val="100000"/>
              </a:lnSpc>
              <a:spcBef>
                <a:spcPts val="0"/>
              </a:spcBef>
              <a:spcAft>
                <a:spcPts val="0"/>
              </a:spcAft>
              <a:buClr>
                <a:schemeClr val="accent5"/>
              </a:buClr>
              <a:buSzPts val="2600"/>
              <a:buChar char="➔"/>
            </a:pPr>
            <a:r>
              <a:rPr lang="en-US" sz="2600">
                <a:solidFill>
                  <a:schemeClr val="dk1"/>
                </a:solidFill>
              </a:rPr>
              <a:t>Soft objects in crib</a:t>
            </a:r>
            <a:endParaRPr sz="2600">
              <a:solidFill>
                <a:schemeClr val="dk1"/>
              </a:solidFill>
            </a:endParaRPr>
          </a:p>
          <a:p>
            <a:pPr indent="-393700" lvl="0" marL="457200" rtl="0" algn="l">
              <a:lnSpc>
                <a:spcPct val="100000"/>
              </a:lnSpc>
              <a:spcBef>
                <a:spcPts val="0"/>
              </a:spcBef>
              <a:spcAft>
                <a:spcPts val="0"/>
              </a:spcAft>
              <a:buClr>
                <a:schemeClr val="accent5"/>
              </a:buClr>
              <a:buSzPts val="2600"/>
              <a:buChar char="➔"/>
            </a:pPr>
            <a:r>
              <a:rPr lang="en-US" sz="2600">
                <a:solidFill>
                  <a:schemeClr val="dk1"/>
                </a:solidFill>
              </a:rPr>
              <a:t>Late or no prenatal care</a:t>
            </a:r>
            <a:endParaRPr sz="3200">
              <a:solidFill>
                <a:schemeClr val="dk1"/>
              </a:solidFill>
            </a:endParaRPr>
          </a:p>
          <a:p>
            <a:pPr indent="0" lvl="0" marL="0" rtl="0" algn="l">
              <a:spcBef>
                <a:spcPts val="0"/>
              </a:spcBef>
              <a:spcAft>
                <a:spcPts val="1600"/>
              </a:spcAft>
              <a:buNone/>
            </a:pPr>
            <a:r>
              <a:t/>
            </a:r>
            <a:endParaRPr/>
          </a:p>
        </p:txBody>
      </p:sp>
      <p:sp>
        <p:nvSpPr>
          <p:cNvPr id="241" name="Google Shape;241;p49"/>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p>
            <a:pPr indent="-393700" lvl="0" marL="457200" rtl="0" algn="l">
              <a:lnSpc>
                <a:spcPct val="100000"/>
              </a:lnSpc>
              <a:spcBef>
                <a:spcPts val="0"/>
              </a:spcBef>
              <a:spcAft>
                <a:spcPts val="0"/>
              </a:spcAft>
              <a:buClr>
                <a:schemeClr val="accent5"/>
              </a:buClr>
              <a:buSzPts val="2600"/>
              <a:buChar char="➔"/>
            </a:pPr>
            <a:r>
              <a:rPr lang="en-US" sz="2600">
                <a:solidFill>
                  <a:schemeClr val="dk1"/>
                </a:solidFill>
              </a:rPr>
              <a:t>Young maternal age</a:t>
            </a:r>
            <a:endParaRPr sz="3200">
              <a:solidFill>
                <a:schemeClr val="dk1"/>
              </a:solidFill>
            </a:endParaRPr>
          </a:p>
          <a:p>
            <a:pPr indent="-393700" lvl="0" marL="457200" rtl="0" algn="l">
              <a:lnSpc>
                <a:spcPct val="100000"/>
              </a:lnSpc>
              <a:spcBef>
                <a:spcPts val="0"/>
              </a:spcBef>
              <a:spcAft>
                <a:spcPts val="0"/>
              </a:spcAft>
              <a:buClr>
                <a:schemeClr val="accent5"/>
              </a:buClr>
              <a:buSzPts val="2600"/>
              <a:buChar char="➔"/>
            </a:pPr>
            <a:r>
              <a:rPr lang="en-US" sz="2600">
                <a:solidFill>
                  <a:schemeClr val="dk1"/>
                </a:solidFill>
              </a:rPr>
              <a:t>Prematurity and/or LBW</a:t>
            </a:r>
            <a:endParaRPr sz="3200">
              <a:solidFill>
                <a:schemeClr val="dk1"/>
              </a:solidFill>
            </a:endParaRPr>
          </a:p>
          <a:p>
            <a:pPr indent="-393700" lvl="0" marL="457200" rtl="0" algn="l">
              <a:lnSpc>
                <a:spcPct val="100000"/>
              </a:lnSpc>
              <a:spcBef>
                <a:spcPts val="0"/>
              </a:spcBef>
              <a:spcAft>
                <a:spcPts val="0"/>
              </a:spcAft>
              <a:buClr>
                <a:schemeClr val="accent5"/>
              </a:buClr>
              <a:buSzPts val="2600"/>
              <a:buChar char="➔"/>
            </a:pPr>
            <a:r>
              <a:rPr lang="en-US" sz="2600">
                <a:solidFill>
                  <a:schemeClr val="dk1"/>
                </a:solidFill>
              </a:rPr>
              <a:t>Male sex</a:t>
            </a:r>
            <a:endParaRPr sz="3200">
              <a:solidFill>
                <a:schemeClr val="dk1"/>
              </a:solidFill>
            </a:endParaRPr>
          </a:p>
          <a:p>
            <a:pPr indent="-393700" lvl="0" marL="457200" rtl="0" algn="l">
              <a:lnSpc>
                <a:spcPct val="100000"/>
              </a:lnSpc>
              <a:spcBef>
                <a:spcPts val="0"/>
              </a:spcBef>
              <a:spcAft>
                <a:spcPts val="0"/>
              </a:spcAft>
              <a:buClr>
                <a:schemeClr val="accent5"/>
              </a:buClr>
              <a:buSzPts val="2600"/>
              <a:buChar char="➔"/>
            </a:pPr>
            <a:r>
              <a:rPr lang="en-US" sz="2600">
                <a:solidFill>
                  <a:schemeClr val="dk1"/>
                </a:solidFill>
              </a:rPr>
              <a:t>African American</a:t>
            </a:r>
            <a:endParaRPr sz="3200">
              <a:solidFill>
                <a:schemeClr val="dk1"/>
              </a:solidFill>
            </a:endParaRPr>
          </a:p>
          <a:p>
            <a:pPr indent="-393700" lvl="0" marL="457200" rtl="0" algn="l">
              <a:lnSpc>
                <a:spcPct val="100000"/>
              </a:lnSpc>
              <a:spcBef>
                <a:spcPts val="0"/>
              </a:spcBef>
              <a:spcAft>
                <a:spcPts val="0"/>
              </a:spcAft>
              <a:buClr>
                <a:schemeClr val="accent5"/>
              </a:buClr>
              <a:buSzPts val="2600"/>
              <a:buChar char="➔"/>
            </a:pPr>
            <a:r>
              <a:rPr lang="en-US" sz="2600">
                <a:solidFill>
                  <a:schemeClr val="dk1"/>
                </a:solidFill>
              </a:rPr>
              <a:t>American Indian</a:t>
            </a:r>
            <a:endParaRPr sz="3200">
              <a:solidFill>
                <a:schemeClr val="dk1"/>
              </a:solidFill>
            </a:endParaRPr>
          </a:p>
          <a:p>
            <a:pPr indent="0" lvl="0" marL="0" rtl="0" algn="l">
              <a:spcBef>
                <a:spcPts val="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50"/>
          <p:cNvSpPr txBox="1"/>
          <p:nvPr>
            <p:ph type="title"/>
          </p:nvPr>
        </p:nvSpPr>
        <p:spPr>
          <a:xfrm>
            <a:off x="311700" y="145492"/>
            <a:ext cx="8520600" cy="763500"/>
          </a:xfrm>
          <a:prstGeom prst="rect">
            <a:avLst/>
          </a:prstGeom>
          <a:solidFill>
            <a:srgbClr val="8B1C87"/>
          </a:solidFill>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lang="en-US" sz="4200">
                <a:solidFill>
                  <a:srgbClr val="FFFFFF"/>
                </a:solidFill>
              </a:rPr>
              <a:t>Rebreathing Theory</a:t>
            </a:r>
            <a:endParaRPr sz="4400">
              <a:solidFill>
                <a:srgbClr val="FFFFFF"/>
              </a:solidFill>
            </a:endParaRPr>
          </a:p>
          <a:p>
            <a:pPr indent="0" lvl="0" marL="0" rtl="0" algn="l">
              <a:spcBef>
                <a:spcPts val="0"/>
              </a:spcBef>
              <a:spcAft>
                <a:spcPts val="0"/>
              </a:spcAft>
              <a:buNone/>
            </a:pPr>
            <a:r>
              <a:t/>
            </a:r>
            <a:endParaRPr>
              <a:solidFill>
                <a:srgbClr val="FFFFFF"/>
              </a:solidFill>
            </a:endParaRPr>
          </a:p>
        </p:txBody>
      </p:sp>
      <p:pic>
        <p:nvPicPr>
          <p:cNvPr id="247" name="Google Shape;247;p50"/>
          <p:cNvPicPr preferRelativeResize="0"/>
          <p:nvPr/>
        </p:nvPicPr>
        <p:blipFill>
          <a:blip r:embed="rId3">
            <a:alphaModFix/>
          </a:blip>
          <a:stretch>
            <a:fillRect/>
          </a:stretch>
        </p:blipFill>
        <p:spPr>
          <a:xfrm>
            <a:off x="152750" y="976950"/>
            <a:ext cx="6593274" cy="5159249"/>
          </a:xfrm>
          <a:prstGeom prst="rect">
            <a:avLst/>
          </a:prstGeom>
          <a:noFill/>
          <a:ln>
            <a:noFill/>
          </a:ln>
        </p:spPr>
      </p:pic>
      <p:sp>
        <p:nvSpPr>
          <p:cNvPr id="248" name="Google Shape;248;p50"/>
          <p:cNvSpPr/>
          <p:nvPr/>
        </p:nvSpPr>
        <p:spPr>
          <a:xfrm>
            <a:off x="2547250" y="3750900"/>
            <a:ext cx="6285000" cy="304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50"/>
          <p:cNvSpPr txBox="1"/>
          <p:nvPr>
            <p:ph idx="1" type="body"/>
          </p:nvPr>
        </p:nvSpPr>
        <p:spPr>
          <a:xfrm>
            <a:off x="2631375" y="3862875"/>
            <a:ext cx="6088200" cy="2928900"/>
          </a:xfrm>
          <a:prstGeom prst="rect">
            <a:avLst/>
          </a:prstGeom>
        </p:spPr>
        <p:txBody>
          <a:bodyPr anchorCtr="0" anchor="t" bIns="91425" lIns="91425" spcFirstLastPara="1" rIns="91425" wrap="square" tIns="91425">
            <a:noAutofit/>
          </a:bodyPr>
          <a:lstStyle/>
          <a:p>
            <a:pPr indent="-406400" lvl="0" marL="457200" rtl="0" algn="l">
              <a:lnSpc>
                <a:spcPct val="100000"/>
              </a:lnSpc>
              <a:spcBef>
                <a:spcPts val="0"/>
              </a:spcBef>
              <a:spcAft>
                <a:spcPts val="0"/>
              </a:spcAft>
              <a:buClr>
                <a:schemeClr val="accent5"/>
              </a:buClr>
              <a:buSzPts val="2000"/>
              <a:buChar char="➔"/>
            </a:pPr>
            <a:r>
              <a:rPr lang="en-US" sz="2000">
                <a:solidFill>
                  <a:schemeClr val="dk1"/>
                </a:solidFill>
              </a:rPr>
              <a:t>Infants in certain sleep environments are more likely to trap exhaled CO</a:t>
            </a:r>
            <a:r>
              <a:rPr baseline="-25000" lang="en-US" sz="2000">
                <a:solidFill>
                  <a:schemeClr val="dk1"/>
                </a:solidFill>
              </a:rPr>
              <a:t>2</a:t>
            </a:r>
            <a:r>
              <a:rPr lang="en-US" sz="2000">
                <a:solidFill>
                  <a:schemeClr val="dk1"/>
                </a:solidFill>
              </a:rPr>
              <a:t> around the face</a:t>
            </a:r>
            <a:endParaRPr sz="2000">
              <a:solidFill>
                <a:schemeClr val="dk1"/>
              </a:solidFill>
            </a:endParaRPr>
          </a:p>
          <a:p>
            <a:pPr indent="-260350" lvl="1" marL="742950" rtl="0" algn="l">
              <a:lnSpc>
                <a:spcPct val="100000"/>
              </a:lnSpc>
              <a:spcBef>
                <a:spcPts val="480"/>
              </a:spcBef>
              <a:spcAft>
                <a:spcPts val="0"/>
              </a:spcAft>
              <a:buClr>
                <a:schemeClr val="accent4"/>
              </a:buClr>
              <a:buSzPts val="2000"/>
              <a:buChar char="◆"/>
            </a:pPr>
            <a:r>
              <a:rPr lang="en-US" sz="2000">
                <a:solidFill>
                  <a:schemeClr val="dk1"/>
                </a:solidFill>
              </a:rPr>
              <a:t>Lie prone and near-face-down/ face-down</a:t>
            </a:r>
            <a:endParaRPr sz="2000">
              <a:solidFill>
                <a:schemeClr val="dk1"/>
              </a:solidFill>
            </a:endParaRPr>
          </a:p>
          <a:p>
            <a:pPr indent="-260350" lvl="1" marL="742950" rtl="0" algn="l">
              <a:lnSpc>
                <a:spcPct val="100000"/>
              </a:lnSpc>
              <a:spcBef>
                <a:spcPts val="480"/>
              </a:spcBef>
              <a:spcAft>
                <a:spcPts val="0"/>
              </a:spcAft>
              <a:buClr>
                <a:schemeClr val="accent4"/>
              </a:buClr>
              <a:buSzPts val="2000"/>
              <a:buChar char="◆"/>
            </a:pPr>
            <a:r>
              <a:rPr lang="en-US" sz="2000">
                <a:solidFill>
                  <a:schemeClr val="dk1"/>
                </a:solidFill>
              </a:rPr>
              <a:t>Soft bedding</a:t>
            </a:r>
            <a:endParaRPr sz="2000">
              <a:solidFill>
                <a:schemeClr val="dk1"/>
              </a:solidFill>
            </a:endParaRPr>
          </a:p>
          <a:p>
            <a:pPr indent="-260350" lvl="1" marL="742950" rtl="0" algn="l">
              <a:lnSpc>
                <a:spcPct val="100000"/>
              </a:lnSpc>
              <a:spcBef>
                <a:spcPts val="480"/>
              </a:spcBef>
              <a:spcAft>
                <a:spcPts val="0"/>
              </a:spcAft>
              <a:buClr>
                <a:schemeClr val="accent4"/>
              </a:buClr>
              <a:buSzPts val="2000"/>
              <a:buChar char="◆"/>
            </a:pPr>
            <a:r>
              <a:rPr lang="en-US" sz="2000">
                <a:solidFill>
                  <a:schemeClr val="dk1"/>
                </a:solidFill>
              </a:rPr>
              <a:t>Tobacco smoke exposure</a:t>
            </a:r>
            <a:endParaRPr sz="2000">
              <a:solidFill>
                <a:schemeClr val="dk1"/>
              </a:solidFill>
            </a:endParaRPr>
          </a:p>
          <a:p>
            <a:pPr indent="-406400" lvl="0" marL="457200" rtl="0" algn="l">
              <a:lnSpc>
                <a:spcPct val="100000"/>
              </a:lnSpc>
              <a:spcBef>
                <a:spcPts val="560"/>
              </a:spcBef>
              <a:spcAft>
                <a:spcPts val="0"/>
              </a:spcAft>
              <a:buClr>
                <a:schemeClr val="accent5"/>
              </a:buClr>
              <a:buSzPts val="2000"/>
              <a:buChar char="➔"/>
            </a:pPr>
            <a:r>
              <a:rPr lang="en-US" sz="2000">
                <a:solidFill>
                  <a:schemeClr val="dk1"/>
                </a:solidFill>
              </a:rPr>
              <a:t>Infants rebreathe exhaled CO</a:t>
            </a:r>
            <a:r>
              <a:rPr baseline="-25000" lang="en-US" sz="2000">
                <a:solidFill>
                  <a:schemeClr val="dk1"/>
                </a:solidFill>
              </a:rPr>
              <a:t>2</a:t>
            </a:r>
            <a:endParaRPr sz="2000">
              <a:solidFill>
                <a:schemeClr val="dk1"/>
              </a:solidFill>
            </a:endParaRPr>
          </a:p>
          <a:p>
            <a:pPr indent="-406400" lvl="0" marL="457200" rtl="0" algn="l">
              <a:lnSpc>
                <a:spcPct val="100000"/>
              </a:lnSpc>
              <a:spcBef>
                <a:spcPts val="560"/>
              </a:spcBef>
              <a:spcAft>
                <a:spcPts val="0"/>
              </a:spcAft>
              <a:buClr>
                <a:schemeClr val="accent5"/>
              </a:buClr>
              <a:buSzPts val="2000"/>
              <a:buChar char="➔"/>
            </a:pPr>
            <a:r>
              <a:rPr lang="en-US" sz="2000">
                <a:solidFill>
                  <a:schemeClr val="dk1"/>
                </a:solidFill>
              </a:rPr>
              <a:t>Infants die if they cannot arouse/ respond appropriately</a:t>
            </a:r>
            <a:endParaRPr sz="2000">
              <a:solidFill>
                <a:schemeClr val="dk1"/>
              </a:solidFill>
            </a:endParaRPr>
          </a:p>
          <a:p>
            <a:pPr indent="0" lvl="0" marL="0" rtl="0" algn="l">
              <a:spcBef>
                <a:spcPts val="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51"/>
          <p:cNvSpPr txBox="1"/>
          <p:nvPr>
            <p:ph type="title"/>
          </p:nvPr>
        </p:nvSpPr>
        <p:spPr>
          <a:xfrm>
            <a:off x="311700" y="593367"/>
            <a:ext cx="8520600" cy="763500"/>
          </a:xfrm>
          <a:prstGeom prst="rect">
            <a:avLst/>
          </a:prstGeom>
          <a:solidFill>
            <a:srgbClr val="8B1C87"/>
          </a:solidFill>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lang="en-US" sz="4200">
                <a:solidFill>
                  <a:srgbClr val="FFFFFF"/>
                </a:solidFill>
              </a:rPr>
              <a:t>Brain Dysfunction</a:t>
            </a:r>
            <a:endParaRPr sz="4400">
              <a:solidFill>
                <a:srgbClr val="FFFFFF"/>
              </a:solidFill>
            </a:endParaRPr>
          </a:p>
          <a:p>
            <a:pPr indent="0" lvl="0" marL="0" rtl="0" algn="l">
              <a:spcBef>
                <a:spcPts val="0"/>
              </a:spcBef>
              <a:spcAft>
                <a:spcPts val="0"/>
              </a:spcAft>
              <a:buNone/>
            </a:pPr>
            <a:r>
              <a:t/>
            </a:r>
            <a:endParaRPr>
              <a:solidFill>
                <a:srgbClr val="FFFFFF"/>
              </a:solidFill>
            </a:endParaRPr>
          </a:p>
        </p:txBody>
      </p:sp>
      <p:sp>
        <p:nvSpPr>
          <p:cNvPr id="255" name="Google Shape;255;p51"/>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457200" lvl="0" marL="457200" rtl="0" algn="l">
              <a:lnSpc>
                <a:spcPct val="100000"/>
              </a:lnSpc>
              <a:spcBef>
                <a:spcPts val="0"/>
              </a:spcBef>
              <a:spcAft>
                <a:spcPts val="0"/>
              </a:spcAft>
              <a:buClr>
                <a:schemeClr val="accent5"/>
              </a:buClr>
              <a:buSzPts val="2800"/>
              <a:buChar char="➔"/>
            </a:pPr>
            <a:r>
              <a:rPr lang="en-US" sz="2800">
                <a:solidFill>
                  <a:schemeClr val="dk1"/>
                </a:solidFill>
              </a:rPr>
              <a:t>Kinney et al have found abnormalities in autonomic control in the brainstem</a:t>
            </a:r>
            <a:endParaRPr sz="3200">
              <a:solidFill>
                <a:schemeClr val="dk1"/>
              </a:solidFill>
            </a:endParaRPr>
          </a:p>
          <a:p>
            <a:pPr indent="-285750" lvl="1" marL="742950" rtl="0" algn="l">
              <a:lnSpc>
                <a:spcPct val="100000"/>
              </a:lnSpc>
              <a:spcBef>
                <a:spcPts val="480"/>
              </a:spcBef>
              <a:spcAft>
                <a:spcPts val="0"/>
              </a:spcAft>
              <a:buClr>
                <a:schemeClr val="accent1"/>
              </a:buClr>
              <a:buSzPts val="2400"/>
              <a:buChar char="◆"/>
            </a:pPr>
            <a:r>
              <a:rPr lang="en-US" sz="2400">
                <a:solidFill>
                  <a:schemeClr val="dk1"/>
                </a:solidFill>
              </a:rPr>
              <a:t>Decreased neurotransmitter (serotonin) binding</a:t>
            </a:r>
            <a:endParaRPr sz="2800">
              <a:solidFill>
                <a:schemeClr val="dk1"/>
              </a:solidFill>
            </a:endParaRPr>
          </a:p>
          <a:p>
            <a:pPr indent="-285750" lvl="1" marL="742950" rtl="0" algn="l">
              <a:lnSpc>
                <a:spcPct val="100000"/>
              </a:lnSpc>
              <a:spcBef>
                <a:spcPts val="480"/>
              </a:spcBef>
              <a:spcAft>
                <a:spcPts val="0"/>
              </a:spcAft>
              <a:buClr>
                <a:schemeClr val="accent1"/>
              </a:buClr>
              <a:buSzPts val="2400"/>
              <a:buChar char="◆"/>
            </a:pPr>
            <a:r>
              <a:rPr lang="en-US" sz="2400">
                <a:solidFill>
                  <a:schemeClr val="dk1"/>
                </a:solidFill>
              </a:rPr>
              <a:t>Network dysfunction</a:t>
            </a:r>
            <a:endParaRPr sz="2800">
              <a:solidFill>
                <a:schemeClr val="dk1"/>
              </a:solidFill>
            </a:endParaRPr>
          </a:p>
          <a:p>
            <a:pPr indent="-285750" lvl="1" marL="742950" rtl="0" algn="l">
              <a:lnSpc>
                <a:spcPct val="100000"/>
              </a:lnSpc>
              <a:spcBef>
                <a:spcPts val="480"/>
              </a:spcBef>
              <a:spcAft>
                <a:spcPts val="0"/>
              </a:spcAft>
              <a:buClr>
                <a:schemeClr val="accent1"/>
              </a:buClr>
              <a:buSzPts val="2400"/>
              <a:buChar char="◆"/>
            </a:pPr>
            <a:r>
              <a:rPr lang="en-US" sz="2400">
                <a:solidFill>
                  <a:schemeClr val="dk1"/>
                </a:solidFill>
              </a:rPr>
              <a:t>Infants may not be able to sense and respond to hypercarbia or hypoxia</a:t>
            </a:r>
            <a:endParaRPr sz="2800">
              <a:solidFill>
                <a:schemeClr val="dk1"/>
              </a:solidFill>
            </a:endParaRPr>
          </a:p>
          <a:p>
            <a:pPr indent="-457200" lvl="0" marL="457200" rtl="0" algn="l">
              <a:lnSpc>
                <a:spcPct val="100000"/>
              </a:lnSpc>
              <a:spcBef>
                <a:spcPts val="560"/>
              </a:spcBef>
              <a:spcAft>
                <a:spcPts val="0"/>
              </a:spcAft>
              <a:buClr>
                <a:schemeClr val="accent5"/>
              </a:buClr>
              <a:buSzPts val="2800"/>
              <a:buChar char="➔"/>
            </a:pPr>
            <a:r>
              <a:rPr lang="en-US" sz="2800">
                <a:solidFill>
                  <a:schemeClr val="dk1"/>
                </a:solidFill>
              </a:rPr>
              <a:t>Weese-Mayer and others have found polymorphisms in serotonin transporter protein gene</a:t>
            </a:r>
            <a:endParaRPr sz="3200">
              <a:solidFill>
                <a:schemeClr val="dk1"/>
              </a:solidFill>
            </a:endParaRPr>
          </a:p>
          <a:p>
            <a:pPr indent="0" lvl="0" marL="0" rtl="0" algn="l">
              <a:spcBef>
                <a:spcPts val="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pic>
        <p:nvPicPr>
          <p:cNvPr id="260" name="Google Shape;260;p52"/>
          <p:cNvPicPr preferRelativeResize="0"/>
          <p:nvPr/>
        </p:nvPicPr>
        <p:blipFill>
          <a:blip r:embed="rId3">
            <a:alphaModFix/>
          </a:blip>
          <a:stretch>
            <a:fillRect/>
          </a:stretch>
        </p:blipFill>
        <p:spPr>
          <a:xfrm>
            <a:off x="188838" y="874400"/>
            <a:ext cx="8874975" cy="4677150"/>
          </a:xfrm>
          <a:prstGeom prst="rect">
            <a:avLst/>
          </a:prstGeom>
          <a:noFill/>
          <a:ln>
            <a:noFill/>
          </a:ln>
        </p:spPr>
      </p:pic>
      <p:sp>
        <p:nvSpPr>
          <p:cNvPr id="261" name="Google Shape;261;p52"/>
          <p:cNvSpPr txBox="1"/>
          <p:nvPr>
            <p:ph type="title"/>
          </p:nvPr>
        </p:nvSpPr>
        <p:spPr>
          <a:xfrm>
            <a:off x="311700" y="154367"/>
            <a:ext cx="8520600" cy="763500"/>
          </a:xfrm>
          <a:prstGeom prst="rect">
            <a:avLst/>
          </a:prstGeom>
          <a:solidFill>
            <a:srgbClr val="8B1C87"/>
          </a:solidFill>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lang="en-US" sz="4200">
                <a:solidFill>
                  <a:srgbClr val="FFFFFF"/>
                </a:solidFill>
              </a:rPr>
              <a:t>SIDS vs. Sleep Position</a:t>
            </a:r>
            <a:endParaRPr sz="4400">
              <a:solidFill>
                <a:srgbClr val="FFFFFF"/>
              </a:solidFill>
            </a:endParaRPr>
          </a:p>
          <a:p>
            <a:pPr indent="0" lvl="0" marL="0" rtl="0" algn="l">
              <a:spcBef>
                <a:spcPts val="0"/>
              </a:spcBef>
              <a:spcAft>
                <a:spcPts val="0"/>
              </a:spcAft>
              <a:buNone/>
            </a:pPr>
            <a:r>
              <a:t/>
            </a:r>
            <a:endParaRPr>
              <a:solidFill>
                <a:srgbClr val="FFFFFF"/>
              </a:solidFill>
            </a:endParaRPr>
          </a:p>
        </p:txBody>
      </p:sp>
      <p:pic>
        <p:nvPicPr>
          <p:cNvPr id="262" name="Google Shape;262;p52"/>
          <p:cNvPicPr preferRelativeResize="0"/>
          <p:nvPr/>
        </p:nvPicPr>
        <p:blipFill>
          <a:blip r:embed="rId4">
            <a:alphaModFix/>
          </a:blip>
          <a:stretch>
            <a:fillRect/>
          </a:stretch>
        </p:blipFill>
        <p:spPr>
          <a:xfrm>
            <a:off x="1018125" y="2743200"/>
            <a:ext cx="1562100" cy="1371600"/>
          </a:xfrm>
          <a:prstGeom prst="rect">
            <a:avLst/>
          </a:prstGeom>
          <a:noFill/>
          <a:ln>
            <a:noFill/>
          </a:ln>
        </p:spPr>
      </p:pic>
      <p:pic>
        <p:nvPicPr>
          <p:cNvPr id="263" name="Google Shape;263;p52"/>
          <p:cNvPicPr preferRelativeResize="0"/>
          <p:nvPr/>
        </p:nvPicPr>
        <p:blipFill>
          <a:blip r:embed="rId5">
            <a:alphaModFix/>
          </a:blip>
          <a:stretch>
            <a:fillRect/>
          </a:stretch>
        </p:blipFill>
        <p:spPr>
          <a:xfrm>
            <a:off x="2986938" y="2276750"/>
            <a:ext cx="1562100" cy="1409700"/>
          </a:xfrm>
          <a:prstGeom prst="rect">
            <a:avLst/>
          </a:prstGeom>
          <a:noFill/>
          <a:ln>
            <a:noFill/>
          </a:ln>
        </p:spPr>
      </p:pic>
      <p:pic>
        <p:nvPicPr>
          <p:cNvPr id="264" name="Google Shape;264;p52"/>
          <p:cNvPicPr preferRelativeResize="0"/>
          <p:nvPr/>
        </p:nvPicPr>
        <p:blipFill>
          <a:blip r:embed="rId6">
            <a:alphaModFix/>
          </a:blip>
          <a:stretch>
            <a:fillRect/>
          </a:stretch>
        </p:blipFill>
        <p:spPr>
          <a:xfrm>
            <a:off x="5078563" y="1784938"/>
            <a:ext cx="1552575" cy="1457325"/>
          </a:xfrm>
          <a:prstGeom prst="rect">
            <a:avLst/>
          </a:prstGeom>
          <a:noFill/>
          <a:ln>
            <a:noFill/>
          </a:ln>
        </p:spPr>
      </p:pic>
      <p:sp>
        <p:nvSpPr>
          <p:cNvPr id="265" name="Google Shape;265;p52"/>
          <p:cNvSpPr txBox="1"/>
          <p:nvPr/>
        </p:nvSpPr>
        <p:spPr>
          <a:xfrm>
            <a:off x="5078575" y="5551550"/>
            <a:ext cx="3916200" cy="9891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400"/>
              </a:spcBef>
              <a:spcAft>
                <a:spcPts val="0"/>
              </a:spcAft>
              <a:buNone/>
            </a:pPr>
            <a:r>
              <a:rPr lang="en-US" sz="1200">
                <a:solidFill>
                  <a:schemeClr val="dk1"/>
                </a:solidFill>
              </a:rPr>
              <a:t>                                          </a:t>
            </a:r>
            <a:r>
              <a:rPr lang="en-US" sz="1200">
                <a:solidFill>
                  <a:schemeClr val="dk1"/>
                </a:solidFill>
              </a:rPr>
              <a:t>Unaccustomed</a:t>
            </a:r>
            <a:r>
              <a:rPr lang="en-US" sz="1200">
                <a:solidFill>
                  <a:schemeClr val="dk1"/>
                </a:solidFill>
              </a:rPr>
              <a:t> Prone</a:t>
            </a:r>
            <a:endParaRPr sz="1200">
              <a:solidFill>
                <a:schemeClr val="dk1"/>
              </a:solidFill>
            </a:endParaRPr>
          </a:p>
          <a:p>
            <a:pPr indent="-228600" lvl="0" marL="342900" rtl="0" algn="l">
              <a:lnSpc>
                <a:spcPct val="90000"/>
              </a:lnSpc>
              <a:spcBef>
                <a:spcPts val="400"/>
              </a:spcBef>
              <a:spcAft>
                <a:spcPts val="0"/>
              </a:spcAft>
              <a:buClr>
                <a:schemeClr val="dk1"/>
              </a:buClr>
              <a:buSzPts val="1200"/>
              <a:buChar char="•"/>
            </a:pPr>
            <a:r>
              <a:rPr lang="en-US" sz="1200">
                <a:solidFill>
                  <a:schemeClr val="dk1"/>
                </a:solidFill>
              </a:rPr>
              <a:t>Non-parental caregivers may use tummy sleeping</a:t>
            </a:r>
            <a:endParaRPr sz="1200">
              <a:solidFill>
                <a:schemeClr val="dk1"/>
              </a:solidFill>
            </a:endParaRPr>
          </a:p>
          <a:p>
            <a:pPr indent="-228600" lvl="0" marL="342900" rtl="0" algn="l">
              <a:lnSpc>
                <a:spcPct val="90000"/>
              </a:lnSpc>
              <a:spcBef>
                <a:spcPts val="0"/>
              </a:spcBef>
              <a:spcAft>
                <a:spcPts val="0"/>
              </a:spcAft>
              <a:buClr>
                <a:schemeClr val="dk1"/>
              </a:buClr>
              <a:buSzPts val="1200"/>
              <a:buChar char="•"/>
            </a:pPr>
            <a:r>
              <a:rPr lang="en-US" sz="1200">
                <a:solidFill>
                  <a:schemeClr val="dk1"/>
                </a:solidFill>
              </a:rPr>
              <a:t>Increases risk of SIDS (as much as 18 times)</a:t>
            </a:r>
            <a:endParaRPr sz="1200">
              <a:solidFill>
                <a:schemeClr val="dk1"/>
              </a:solidFill>
            </a:endParaRPr>
          </a:p>
          <a:p>
            <a:pPr indent="-228600" lvl="0" marL="342900" rtl="0" algn="l">
              <a:lnSpc>
                <a:spcPct val="90000"/>
              </a:lnSpc>
              <a:spcBef>
                <a:spcPts val="0"/>
              </a:spcBef>
              <a:spcAft>
                <a:spcPts val="0"/>
              </a:spcAft>
              <a:buClr>
                <a:schemeClr val="dk1"/>
              </a:buClr>
              <a:buSzPts val="1200"/>
              <a:buChar char="•"/>
            </a:pPr>
            <a:r>
              <a:rPr lang="en-US" sz="1200">
                <a:solidFill>
                  <a:schemeClr val="dk1"/>
                </a:solidFill>
              </a:rPr>
              <a:t>Less ability to lift head in tummy position</a:t>
            </a:r>
            <a:endParaRPr sz="1200">
              <a:solidFill>
                <a:schemeClr val="dk1"/>
              </a:solidFill>
            </a:endParaRPr>
          </a:p>
          <a:p>
            <a:pPr indent="-228600" lvl="0" marL="342900" rtl="0" algn="l">
              <a:lnSpc>
                <a:spcPct val="90000"/>
              </a:lnSpc>
              <a:spcBef>
                <a:spcPts val="0"/>
              </a:spcBef>
              <a:spcAft>
                <a:spcPts val="0"/>
              </a:spcAft>
              <a:buClr>
                <a:schemeClr val="dk1"/>
              </a:buClr>
              <a:buSzPts val="1200"/>
              <a:buChar char="•"/>
            </a:pPr>
            <a:r>
              <a:rPr lang="en-US" sz="1200">
                <a:solidFill>
                  <a:schemeClr val="dk1"/>
                </a:solidFill>
              </a:rPr>
              <a:t>Need later development of upper body strength</a:t>
            </a:r>
            <a:endParaRPr sz="1200">
              <a:solidFill>
                <a:schemeClr val="dk1"/>
              </a:solidFill>
            </a:endParaRPr>
          </a:p>
        </p:txBody>
      </p:sp>
      <p:sp>
        <p:nvSpPr>
          <p:cNvPr id="266" name="Google Shape;266;p52"/>
          <p:cNvSpPr/>
          <p:nvPr/>
        </p:nvSpPr>
        <p:spPr>
          <a:xfrm rot="-1981913">
            <a:off x="6746807" y="5474804"/>
            <a:ext cx="449087" cy="260198"/>
          </a:xfrm>
          <a:prstGeom prst="rightArrow">
            <a:avLst>
              <a:gd fmla="val 50000" name="adj1"/>
              <a:gd fmla="val 56253" name="adj2"/>
            </a:avLst>
          </a:prstGeom>
          <a:solidFill>
            <a:srgbClr val="8B1C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53"/>
          <p:cNvSpPr txBox="1"/>
          <p:nvPr>
            <p:ph type="title"/>
          </p:nvPr>
        </p:nvSpPr>
        <p:spPr>
          <a:xfrm>
            <a:off x="311700" y="593367"/>
            <a:ext cx="8520600" cy="763500"/>
          </a:xfrm>
          <a:prstGeom prst="rect">
            <a:avLst/>
          </a:prstGeom>
          <a:solidFill>
            <a:srgbClr val="8B1C87"/>
          </a:solidFill>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lang="en-US" sz="4200">
                <a:solidFill>
                  <a:srgbClr val="FFFFFF"/>
                </a:solidFill>
              </a:rPr>
              <a:t>Wedges and Positioners</a:t>
            </a:r>
            <a:endParaRPr sz="4400">
              <a:solidFill>
                <a:srgbClr val="FFFFFF"/>
              </a:solidFill>
            </a:endParaRPr>
          </a:p>
          <a:p>
            <a:pPr indent="0" lvl="0" marL="0" rtl="0" algn="l">
              <a:spcBef>
                <a:spcPts val="0"/>
              </a:spcBef>
              <a:spcAft>
                <a:spcPts val="0"/>
              </a:spcAft>
              <a:buNone/>
            </a:pPr>
            <a:r>
              <a:t/>
            </a:r>
            <a:endParaRPr>
              <a:solidFill>
                <a:srgbClr val="FFFFFF"/>
              </a:solidFill>
            </a:endParaRPr>
          </a:p>
        </p:txBody>
      </p:sp>
      <p:sp>
        <p:nvSpPr>
          <p:cNvPr id="272" name="Google Shape;272;p53"/>
          <p:cNvSpPr txBox="1"/>
          <p:nvPr>
            <p:ph idx="1" type="body"/>
          </p:nvPr>
        </p:nvSpPr>
        <p:spPr>
          <a:xfrm>
            <a:off x="4240600" y="1648228"/>
            <a:ext cx="3525000" cy="574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US" sz="3000">
                <a:solidFill>
                  <a:schemeClr val="accent5"/>
                </a:solidFill>
              </a:rPr>
              <a:t>Not Recommended</a:t>
            </a:r>
            <a:endParaRPr sz="3000">
              <a:solidFill>
                <a:schemeClr val="accent5"/>
              </a:solidFill>
            </a:endParaRPr>
          </a:p>
        </p:txBody>
      </p:sp>
      <p:pic>
        <p:nvPicPr>
          <p:cNvPr id="273" name="Google Shape;273;p53"/>
          <p:cNvPicPr preferRelativeResize="0"/>
          <p:nvPr/>
        </p:nvPicPr>
        <p:blipFill rotWithShape="1">
          <a:blip r:embed="rId3">
            <a:alphaModFix/>
          </a:blip>
          <a:srcRect b="0" l="0" r="0" t="0"/>
          <a:stretch/>
        </p:blipFill>
        <p:spPr>
          <a:xfrm>
            <a:off x="311700" y="1507125"/>
            <a:ext cx="3778200" cy="2590800"/>
          </a:xfrm>
          <a:prstGeom prst="rect">
            <a:avLst/>
          </a:prstGeom>
          <a:noFill/>
          <a:ln>
            <a:noFill/>
          </a:ln>
        </p:spPr>
      </p:pic>
      <p:pic>
        <p:nvPicPr>
          <p:cNvPr descr="cpsc-infant-sleep-positioner.jpg" id="274" name="Google Shape;274;p53"/>
          <p:cNvPicPr preferRelativeResize="0"/>
          <p:nvPr/>
        </p:nvPicPr>
        <p:blipFill rotWithShape="1">
          <a:blip r:embed="rId4">
            <a:alphaModFix/>
          </a:blip>
          <a:srcRect b="0" l="0" r="0" t="0"/>
          <a:stretch/>
        </p:blipFill>
        <p:spPr>
          <a:xfrm>
            <a:off x="5131800" y="2386500"/>
            <a:ext cx="3700500" cy="3200400"/>
          </a:xfrm>
          <a:prstGeom prst="rect">
            <a:avLst/>
          </a:prstGeom>
          <a:noFill/>
          <a:ln>
            <a:noFill/>
          </a:ln>
        </p:spPr>
      </p:pic>
      <p:pic>
        <p:nvPicPr>
          <p:cNvPr id="275" name="Google Shape;275;p53"/>
          <p:cNvPicPr preferRelativeResize="0"/>
          <p:nvPr/>
        </p:nvPicPr>
        <p:blipFill>
          <a:blip r:embed="rId5">
            <a:alphaModFix/>
          </a:blip>
          <a:stretch>
            <a:fillRect/>
          </a:stretch>
        </p:blipFill>
        <p:spPr>
          <a:xfrm>
            <a:off x="235625" y="4248175"/>
            <a:ext cx="4173500" cy="2366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54"/>
          <p:cNvSpPr txBox="1"/>
          <p:nvPr>
            <p:ph type="title"/>
          </p:nvPr>
        </p:nvSpPr>
        <p:spPr>
          <a:xfrm>
            <a:off x="311700" y="593367"/>
            <a:ext cx="8520600" cy="763500"/>
          </a:xfrm>
          <a:prstGeom prst="rect">
            <a:avLst/>
          </a:prstGeom>
          <a:solidFill>
            <a:srgbClr val="8B1C87"/>
          </a:solidFill>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lang="en-US" sz="4200">
                <a:solidFill>
                  <a:srgbClr val="FFFFFF"/>
                </a:solidFill>
              </a:rPr>
              <a:t>But What About Choking?</a:t>
            </a:r>
            <a:endParaRPr sz="4400">
              <a:solidFill>
                <a:srgbClr val="FFFFFF"/>
              </a:solidFill>
            </a:endParaRPr>
          </a:p>
          <a:p>
            <a:pPr indent="0" lvl="0" marL="0" rtl="0" algn="l">
              <a:spcBef>
                <a:spcPts val="0"/>
              </a:spcBef>
              <a:spcAft>
                <a:spcPts val="0"/>
              </a:spcAft>
              <a:buNone/>
            </a:pPr>
            <a:r>
              <a:t/>
            </a:r>
            <a:endParaRPr>
              <a:solidFill>
                <a:srgbClr val="FFFFFF"/>
              </a:solidFill>
            </a:endParaRPr>
          </a:p>
        </p:txBody>
      </p:sp>
      <p:sp>
        <p:nvSpPr>
          <p:cNvPr id="281" name="Google Shape;281;p54"/>
          <p:cNvSpPr txBox="1"/>
          <p:nvPr>
            <p:ph idx="1" type="body"/>
          </p:nvPr>
        </p:nvSpPr>
        <p:spPr>
          <a:xfrm>
            <a:off x="311700" y="1536624"/>
            <a:ext cx="8520600" cy="5196300"/>
          </a:xfrm>
          <a:prstGeom prst="rect">
            <a:avLst/>
          </a:prstGeom>
        </p:spPr>
        <p:txBody>
          <a:bodyPr anchorCtr="0" anchor="t" bIns="91425" lIns="91425" spcFirstLastPara="1" rIns="91425" wrap="square" tIns="91425">
            <a:noAutofit/>
          </a:bodyPr>
          <a:lstStyle/>
          <a:p>
            <a:pPr indent="-533400" lvl="0" marL="533400" rtl="0" algn="l">
              <a:lnSpc>
                <a:spcPct val="90000"/>
              </a:lnSpc>
              <a:spcBef>
                <a:spcPts val="0"/>
              </a:spcBef>
              <a:spcAft>
                <a:spcPts val="0"/>
              </a:spcAft>
              <a:buClr>
                <a:schemeClr val="accent5"/>
              </a:buClr>
              <a:buSzPts val="2400"/>
              <a:buChar char="➔"/>
            </a:pPr>
            <a:r>
              <a:rPr lang="en-US" sz="2400">
                <a:solidFill>
                  <a:schemeClr val="dk1"/>
                </a:solidFill>
              </a:rPr>
              <a:t>Supine does not increase the risk of choking and aspiration in infants, </a:t>
            </a:r>
            <a:r>
              <a:rPr lang="en-US" sz="2400" u="sng">
                <a:solidFill>
                  <a:schemeClr val="dk1"/>
                </a:solidFill>
              </a:rPr>
              <a:t>even those with GE reflux</a:t>
            </a:r>
            <a:r>
              <a:rPr lang="en-US" sz="2400">
                <a:solidFill>
                  <a:schemeClr val="dk1"/>
                </a:solidFill>
              </a:rPr>
              <a:t> </a:t>
            </a:r>
            <a:endParaRPr sz="3200">
              <a:solidFill>
                <a:schemeClr val="dk1"/>
              </a:solidFill>
            </a:endParaRPr>
          </a:p>
          <a:p>
            <a:pPr indent="-457200" lvl="1" marL="914400" rtl="0" algn="l">
              <a:lnSpc>
                <a:spcPct val="90000"/>
              </a:lnSpc>
              <a:spcBef>
                <a:spcPts val="400"/>
              </a:spcBef>
              <a:spcAft>
                <a:spcPts val="0"/>
              </a:spcAft>
              <a:buClr>
                <a:schemeClr val="accent4"/>
              </a:buClr>
              <a:buSzPts val="2000"/>
              <a:buChar char="◆"/>
            </a:pPr>
            <a:r>
              <a:rPr lang="en-US" sz="2000">
                <a:solidFill>
                  <a:schemeClr val="dk1"/>
                </a:solidFill>
              </a:rPr>
              <a:t>Protective airway mechanisms</a:t>
            </a:r>
            <a:endParaRPr sz="2800">
              <a:solidFill>
                <a:schemeClr val="dk1"/>
              </a:solidFill>
            </a:endParaRPr>
          </a:p>
          <a:p>
            <a:pPr indent="-533400" lvl="0" marL="533400" rtl="0" algn="l">
              <a:lnSpc>
                <a:spcPct val="90000"/>
              </a:lnSpc>
              <a:spcBef>
                <a:spcPts val="480"/>
              </a:spcBef>
              <a:spcAft>
                <a:spcPts val="0"/>
              </a:spcAft>
              <a:buClr>
                <a:schemeClr val="accent5"/>
              </a:buClr>
              <a:buSzPts val="2400"/>
              <a:buChar char="➔"/>
            </a:pPr>
            <a:r>
              <a:rPr lang="en-US" sz="2400">
                <a:solidFill>
                  <a:schemeClr val="dk1"/>
                </a:solidFill>
              </a:rPr>
              <a:t>Infants with GE reflux should be placed supine</a:t>
            </a:r>
            <a:endParaRPr sz="3200">
              <a:solidFill>
                <a:schemeClr val="dk1"/>
              </a:solidFill>
            </a:endParaRPr>
          </a:p>
          <a:p>
            <a:pPr indent="-457200" lvl="1" marL="914400" rtl="0" algn="l">
              <a:lnSpc>
                <a:spcPct val="90000"/>
              </a:lnSpc>
              <a:spcBef>
                <a:spcPts val="400"/>
              </a:spcBef>
              <a:spcAft>
                <a:spcPts val="0"/>
              </a:spcAft>
              <a:buClr>
                <a:schemeClr val="accent4"/>
              </a:buClr>
              <a:buSzPts val="2000"/>
              <a:buChar char="◆"/>
            </a:pPr>
            <a:r>
              <a:rPr lang="en-US" sz="2000">
                <a:solidFill>
                  <a:schemeClr val="dk1"/>
                </a:solidFill>
              </a:rPr>
              <a:t>RARE exception: infants for whom the risk of death from complications of GE reflux is greater than the risk of SIDS (i.e., those with upper airway disorders, for whom airway protective mechanisms are impaired) </a:t>
            </a:r>
            <a:endParaRPr sz="2800">
              <a:solidFill>
                <a:schemeClr val="dk1"/>
              </a:solidFill>
            </a:endParaRPr>
          </a:p>
          <a:p>
            <a:pPr indent="-457200" lvl="1" marL="914400" rtl="0" algn="l">
              <a:lnSpc>
                <a:spcPct val="90000"/>
              </a:lnSpc>
              <a:spcBef>
                <a:spcPts val="400"/>
              </a:spcBef>
              <a:spcAft>
                <a:spcPts val="0"/>
              </a:spcAft>
              <a:buClr>
                <a:schemeClr val="accent4"/>
              </a:buClr>
              <a:buSzPts val="2000"/>
              <a:buChar char="◆"/>
            </a:pPr>
            <a:r>
              <a:rPr lang="en-US" sz="2000">
                <a:solidFill>
                  <a:schemeClr val="dk1"/>
                </a:solidFill>
              </a:rPr>
              <a:t>Examples: infants with anatomic abnormalities (e.g., type 3 or 4 laryngeal clefts, who have not undergone anti-reflux surgery) </a:t>
            </a:r>
            <a:endParaRPr sz="2800">
              <a:solidFill>
                <a:schemeClr val="dk1"/>
              </a:solidFill>
            </a:endParaRPr>
          </a:p>
          <a:p>
            <a:pPr indent="-533400" lvl="0" marL="533400" rtl="0" algn="l">
              <a:lnSpc>
                <a:spcPct val="90000"/>
              </a:lnSpc>
              <a:spcBef>
                <a:spcPts val="480"/>
              </a:spcBef>
              <a:spcAft>
                <a:spcPts val="0"/>
              </a:spcAft>
              <a:buClr>
                <a:schemeClr val="accent5"/>
              </a:buClr>
              <a:buSzPts val="2400"/>
              <a:buChar char="➔"/>
            </a:pPr>
            <a:r>
              <a:rPr lang="en-US" sz="2400">
                <a:solidFill>
                  <a:schemeClr val="dk1"/>
                </a:solidFill>
              </a:rPr>
              <a:t>Elevating the head of the infant’s crib while the infant is supine is not recommended </a:t>
            </a:r>
            <a:endParaRPr sz="3200">
              <a:solidFill>
                <a:schemeClr val="dk1"/>
              </a:solidFill>
            </a:endParaRPr>
          </a:p>
          <a:p>
            <a:pPr indent="-457200" lvl="1" marL="914400" rtl="0" algn="l">
              <a:lnSpc>
                <a:spcPct val="90000"/>
              </a:lnSpc>
              <a:spcBef>
                <a:spcPts val="400"/>
              </a:spcBef>
              <a:spcAft>
                <a:spcPts val="0"/>
              </a:spcAft>
              <a:buClr>
                <a:schemeClr val="accent4"/>
              </a:buClr>
              <a:buSzPts val="2000"/>
              <a:buChar char="◆"/>
            </a:pPr>
            <a:r>
              <a:rPr lang="en-US" sz="2000">
                <a:solidFill>
                  <a:schemeClr val="dk1"/>
                </a:solidFill>
              </a:rPr>
              <a:t>Ineffective in reducing GE reflux</a:t>
            </a:r>
            <a:endParaRPr sz="2800">
              <a:solidFill>
                <a:schemeClr val="dk1"/>
              </a:solidFill>
            </a:endParaRPr>
          </a:p>
          <a:p>
            <a:pPr indent="-457200" lvl="1" marL="914400" rtl="0" algn="l">
              <a:lnSpc>
                <a:spcPct val="90000"/>
              </a:lnSpc>
              <a:spcBef>
                <a:spcPts val="400"/>
              </a:spcBef>
              <a:spcAft>
                <a:spcPts val="0"/>
              </a:spcAft>
              <a:buClr>
                <a:schemeClr val="accent4"/>
              </a:buClr>
              <a:buSzPts val="2000"/>
              <a:buChar char="◆"/>
            </a:pPr>
            <a:r>
              <a:rPr lang="en-US" sz="2000">
                <a:solidFill>
                  <a:schemeClr val="dk1"/>
                </a:solidFill>
              </a:rPr>
              <a:t>Infant may slide to the foot of the crib - may compromise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55"/>
          <p:cNvSpPr txBox="1"/>
          <p:nvPr>
            <p:ph type="title"/>
          </p:nvPr>
        </p:nvSpPr>
        <p:spPr>
          <a:xfrm>
            <a:off x="311700" y="593367"/>
            <a:ext cx="8520600" cy="763500"/>
          </a:xfrm>
          <a:prstGeom prst="rect">
            <a:avLst/>
          </a:prstGeom>
          <a:solidFill>
            <a:srgbClr val="8B1C87"/>
          </a:solidFill>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lang="en-US" sz="4200">
                <a:solidFill>
                  <a:srgbClr val="FFFFFF"/>
                </a:solidFill>
              </a:rPr>
              <a:t>Remember the anatomy!</a:t>
            </a:r>
            <a:endParaRPr sz="4400">
              <a:solidFill>
                <a:srgbClr val="FFFFFF"/>
              </a:solidFill>
            </a:endParaRPr>
          </a:p>
          <a:p>
            <a:pPr indent="0" lvl="0" marL="0" rtl="0" algn="l">
              <a:spcBef>
                <a:spcPts val="0"/>
              </a:spcBef>
              <a:spcAft>
                <a:spcPts val="0"/>
              </a:spcAft>
              <a:buNone/>
            </a:pPr>
            <a:r>
              <a:t/>
            </a:r>
            <a:endParaRPr>
              <a:solidFill>
                <a:srgbClr val="FFFFFF"/>
              </a:solidFill>
            </a:endParaRPr>
          </a:p>
        </p:txBody>
      </p:sp>
      <p:pic>
        <p:nvPicPr>
          <p:cNvPr descr="Aspiration picture NICHD" id="287" name="Google Shape;287;p55"/>
          <p:cNvPicPr preferRelativeResize="0"/>
          <p:nvPr/>
        </p:nvPicPr>
        <p:blipFill rotWithShape="1">
          <a:blip r:embed="rId3">
            <a:alphaModFix/>
          </a:blip>
          <a:srcRect b="0" l="0" r="0" t="0"/>
          <a:stretch/>
        </p:blipFill>
        <p:spPr>
          <a:xfrm>
            <a:off x="250350" y="2005225"/>
            <a:ext cx="8643300" cy="3935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56"/>
          <p:cNvSpPr txBox="1"/>
          <p:nvPr>
            <p:ph type="title"/>
          </p:nvPr>
        </p:nvSpPr>
        <p:spPr>
          <a:xfrm>
            <a:off x="311700" y="593367"/>
            <a:ext cx="8520600" cy="763500"/>
          </a:xfrm>
          <a:prstGeom prst="rect">
            <a:avLst/>
          </a:prstGeom>
          <a:solidFill>
            <a:srgbClr val="8B1C87"/>
          </a:solidFill>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lang="en-US" sz="4400">
                <a:solidFill>
                  <a:srgbClr val="FFFFFF"/>
                </a:solidFill>
              </a:rPr>
              <a:t>Avoidance of Plagiocephaly</a:t>
            </a:r>
            <a:endParaRPr sz="4400">
              <a:solidFill>
                <a:srgbClr val="FFFFFF"/>
              </a:solidFill>
            </a:endParaRPr>
          </a:p>
          <a:p>
            <a:pPr indent="0" lvl="0" marL="0" rtl="0" algn="l">
              <a:spcBef>
                <a:spcPts val="0"/>
              </a:spcBef>
              <a:spcAft>
                <a:spcPts val="0"/>
              </a:spcAft>
              <a:buNone/>
            </a:pPr>
            <a:r>
              <a:t/>
            </a:r>
            <a:endParaRPr>
              <a:solidFill>
                <a:srgbClr val="FFFFFF"/>
              </a:solidFill>
            </a:endParaRPr>
          </a:p>
        </p:txBody>
      </p:sp>
      <p:sp>
        <p:nvSpPr>
          <p:cNvPr id="293" name="Google Shape;293;p56"/>
          <p:cNvSpPr txBox="1"/>
          <p:nvPr>
            <p:ph idx="1" type="body"/>
          </p:nvPr>
        </p:nvSpPr>
        <p:spPr>
          <a:xfrm>
            <a:off x="311700" y="1536625"/>
            <a:ext cx="4829100" cy="52617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Clr>
                <a:schemeClr val="accent5"/>
              </a:buClr>
              <a:buSzPts val="2400"/>
              <a:buChar char="➔"/>
            </a:pPr>
            <a:r>
              <a:rPr lang="en-US" sz="2400">
                <a:solidFill>
                  <a:schemeClr val="dk1"/>
                </a:solidFill>
              </a:rPr>
              <a:t>Also </a:t>
            </a:r>
            <a:r>
              <a:rPr lang="en-US" sz="2400">
                <a:solidFill>
                  <a:schemeClr val="dk1"/>
                </a:solidFill>
              </a:rPr>
              <a:t>known</a:t>
            </a:r>
            <a:r>
              <a:rPr lang="en-US" sz="2400">
                <a:solidFill>
                  <a:schemeClr val="dk1"/>
                </a:solidFill>
              </a:rPr>
              <a:t> as “flat head syndrome”</a:t>
            </a:r>
            <a:endParaRPr sz="2400">
              <a:solidFill>
                <a:schemeClr val="dk1"/>
              </a:solidFill>
            </a:endParaRPr>
          </a:p>
          <a:p>
            <a:pPr indent="-381000" lvl="0" marL="457200" rtl="0" algn="l">
              <a:lnSpc>
                <a:spcPct val="100000"/>
              </a:lnSpc>
              <a:spcBef>
                <a:spcPts val="0"/>
              </a:spcBef>
              <a:spcAft>
                <a:spcPts val="0"/>
              </a:spcAft>
              <a:buClr>
                <a:schemeClr val="accent5"/>
              </a:buClr>
              <a:buSzPts val="2400"/>
              <a:buChar char="➔"/>
            </a:pPr>
            <a:r>
              <a:rPr lang="en-US" sz="2400">
                <a:solidFill>
                  <a:schemeClr val="dk1"/>
                </a:solidFill>
              </a:rPr>
              <a:t>Affects nearly one in every two infants.</a:t>
            </a:r>
            <a:endParaRPr sz="2400">
              <a:solidFill>
                <a:schemeClr val="dk1"/>
              </a:solidFill>
            </a:endParaRPr>
          </a:p>
          <a:p>
            <a:pPr indent="-381000" lvl="0" marL="457200" rtl="0" algn="l">
              <a:lnSpc>
                <a:spcPct val="100000"/>
              </a:lnSpc>
              <a:spcBef>
                <a:spcPts val="0"/>
              </a:spcBef>
              <a:spcAft>
                <a:spcPts val="0"/>
              </a:spcAft>
              <a:buClr>
                <a:schemeClr val="accent5"/>
              </a:buClr>
              <a:buSzPts val="2400"/>
              <a:buChar char="➔"/>
            </a:pPr>
            <a:r>
              <a:rPr lang="en-US" sz="2400">
                <a:solidFill>
                  <a:schemeClr val="dk1"/>
                </a:solidFill>
              </a:rPr>
              <a:t>Flat spot on the back or side of head.</a:t>
            </a:r>
            <a:endParaRPr sz="2400">
              <a:solidFill>
                <a:schemeClr val="dk1"/>
              </a:solidFill>
            </a:endParaRPr>
          </a:p>
          <a:p>
            <a:pPr indent="-381000" lvl="0" marL="457200" rtl="0" algn="l">
              <a:lnSpc>
                <a:spcPct val="100000"/>
              </a:lnSpc>
              <a:spcBef>
                <a:spcPts val="0"/>
              </a:spcBef>
              <a:spcAft>
                <a:spcPts val="0"/>
              </a:spcAft>
              <a:buClr>
                <a:schemeClr val="accent5"/>
              </a:buClr>
              <a:buSzPts val="2400"/>
              <a:buChar char="➔"/>
            </a:pPr>
            <a:r>
              <a:rPr lang="en-US" sz="2400">
                <a:solidFill>
                  <a:schemeClr val="dk1"/>
                </a:solidFill>
              </a:rPr>
              <a:t>Due to baby’s skull being very soft</a:t>
            </a:r>
            <a:endParaRPr sz="2400">
              <a:solidFill>
                <a:schemeClr val="dk1"/>
              </a:solidFill>
            </a:endParaRPr>
          </a:p>
          <a:p>
            <a:pPr indent="-381000" lvl="0" marL="457200" rtl="0" algn="l">
              <a:lnSpc>
                <a:spcPct val="100000"/>
              </a:lnSpc>
              <a:spcBef>
                <a:spcPts val="0"/>
              </a:spcBef>
              <a:spcAft>
                <a:spcPts val="0"/>
              </a:spcAft>
              <a:buClr>
                <a:schemeClr val="accent5"/>
              </a:buClr>
              <a:buSzPts val="2400"/>
              <a:buChar char="➔"/>
            </a:pPr>
            <a:r>
              <a:rPr lang="en-US" sz="2400">
                <a:solidFill>
                  <a:schemeClr val="dk1"/>
                </a:solidFill>
              </a:rPr>
              <a:t>Pressure from everyday surfaces (beds, car seats)</a:t>
            </a:r>
            <a:endParaRPr sz="2400">
              <a:solidFill>
                <a:schemeClr val="dk1"/>
              </a:solidFill>
            </a:endParaRPr>
          </a:p>
          <a:p>
            <a:pPr indent="-381000" lvl="0" marL="457200" rtl="0" algn="l">
              <a:lnSpc>
                <a:spcPct val="100000"/>
              </a:lnSpc>
              <a:spcBef>
                <a:spcPts val="0"/>
              </a:spcBef>
              <a:spcAft>
                <a:spcPts val="0"/>
              </a:spcAft>
              <a:buClr>
                <a:schemeClr val="accent5"/>
              </a:buClr>
              <a:buSzPts val="2400"/>
              <a:buChar char="➔"/>
            </a:pPr>
            <a:r>
              <a:rPr lang="en-US" sz="2400">
                <a:solidFill>
                  <a:schemeClr val="dk1"/>
                </a:solidFill>
              </a:rPr>
              <a:t>Encourage “tummy time” when infant is awake and observed. This will also enhance motor development.</a:t>
            </a:r>
            <a:endParaRPr sz="3200">
              <a:solidFill>
                <a:schemeClr val="dk1"/>
              </a:solidFill>
            </a:endParaRPr>
          </a:p>
          <a:p>
            <a:pPr indent="0" lvl="0" marL="0" rtl="0" algn="l">
              <a:spcBef>
                <a:spcPts val="0"/>
              </a:spcBef>
              <a:spcAft>
                <a:spcPts val="1600"/>
              </a:spcAft>
              <a:buNone/>
            </a:pPr>
            <a:r>
              <a:t/>
            </a:r>
            <a:endParaRPr/>
          </a:p>
        </p:txBody>
      </p:sp>
      <p:pic>
        <p:nvPicPr>
          <p:cNvPr id="294" name="Google Shape;294;p56"/>
          <p:cNvPicPr preferRelativeResize="0"/>
          <p:nvPr/>
        </p:nvPicPr>
        <p:blipFill rotWithShape="1">
          <a:blip r:embed="rId3">
            <a:alphaModFix/>
          </a:blip>
          <a:srcRect b="23141" l="0" r="0" t="0"/>
          <a:stretch/>
        </p:blipFill>
        <p:spPr>
          <a:xfrm>
            <a:off x="5272700" y="1787975"/>
            <a:ext cx="3429000" cy="2890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39"/>
          <p:cNvSpPr txBox="1"/>
          <p:nvPr>
            <p:ph type="title"/>
          </p:nvPr>
        </p:nvSpPr>
        <p:spPr>
          <a:xfrm>
            <a:off x="311700" y="256442"/>
            <a:ext cx="8520600" cy="763500"/>
          </a:xfrm>
          <a:prstGeom prst="rect">
            <a:avLst/>
          </a:prstGeom>
          <a:solidFill>
            <a:srgbClr val="8B1C87"/>
          </a:solidFill>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lang="en-US" sz="4000">
                <a:solidFill>
                  <a:srgbClr val="FFFFFF"/>
                </a:solidFill>
              </a:rPr>
              <a:t>Which Baby is Sleeping the Safest?</a:t>
            </a:r>
            <a:endParaRPr sz="4000">
              <a:solidFill>
                <a:srgbClr val="FFFFFF"/>
              </a:solidFill>
            </a:endParaRPr>
          </a:p>
          <a:p>
            <a:pPr indent="0" lvl="0" marL="0" rtl="0" algn="l">
              <a:spcBef>
                <a:spcPts val="0"/>
              </a:spcBef>
              <a:spcAft>
                <a:spcPts val="0"/>
              </a:spcAft>
              <a:buNone/>
            </a:pPr>
            <a:r>
              <a:t/>
            </a:r>
            <a:endParaRPr>
              <a:solidFill>
                <a:srgbClr val="FFFFFF"/>
              </a:solidFill>
            </a:endParaRPr>
          </a:p>
        </p:txBody>
      </p:sp>
      <p:pic>
        <p:nvPicPr>
          <p:cNvPr id="161" name="Google Shape;161;p39"/>
          <p:cNvPicPr preferRelativeResize="0"/>
          <p:nvPr/>
        </p:nvPicPr>
        <p:blipFill>
          <a:blip r:embed="rId3">
            <a:alphaModFix/>
          </a:blip>
          <a:stretch>
            <a:fillRect/>
          </a:stretch>
        </p:blipFill>
        <p:spPr>
          <a:xfrm>
            <a:off x="206750" y="1166642"/>
            <a:ext cx="2686050" cy="1704975"/>
          </a:xfrm>
          <a:prstGeom prst="rect">
            <a:avLst/>
          </a:prstGeom>
          <a:noFill/>
          <a:ln>
            <a:noFill/>
          </a:ln>
        </p:spPr>
      </p:pic>
      <p:pic>
        <p:nvPicPr>
          <p:cNvPr id="162" name="Google Shape;162;p39"/>
          <p:cNvPicPr preferRelativeResize="0"/>
          <p:nvPr/>
        </p:nvPicPr>
        <p:blipFill>
          <a:blip r:embed="rId4">
            <a:alphaModFix/>
          </a:blip>
          <a:stretch>
            <a:fillRect/>
          </a:stretch>
        </p:blipFill>
        <p:spPr>
          <a:xfrm>
            <a:off x="6121813" y="5187467"/>
            <a:ext cx="2619375" cy="1743075"/>
          </a:xfrm>
          <a:prstGeom prst="rect">
            <a:avLst/>
          </a:prstGeom>
          <a:noFill/>
          <a:ln>
            <a:noFill/>
          </a:ln>
        </p:spPr>
      </p:pic>
      <p:pic>
        <p:nvPicPr>
          <p:cNvPr id="163" name="Google Shape;163;p39"/>
          <p:cNvPicPr preferRelativeResize="0"/>
          <p:nvPr/>
        </p:nvPicPr>
        <p:blipFill>
          <a:blip r:embed="rId5">
            <a:alphaModFix/>
          </a:blip>
          <a:stretch>
            <a:fillRect/>
          </a:stretch>
        </p:blipFill>
        <p:spPr>
          <a:xfrm>
            <a:off x="6065250" y="3169667"/>
            <a:ext cx="2619375" cy="1743075"/>
          </a:xfrm>
          <a:prstGeom prst="rect">
            <a:avLst/>
          </a:prstGeom>
          <a:noFill/>
          <a:ln>
            <a:noFill/>
          </a:ln>
        </p:spPr>
      </p:pic>
      <p:pic>
        <p:nvPicPr>
          <p:cNvPr id="164" name="Google Shape;164;p39"/>
          <p:cNvPicPr preferRelativeResize="0"/>
          <p:nvPr/>
        </p:nvPicPr>
        <p:blipFill>
          <a:blip r:embed="rId6">
            <a:alphaModFix/>
          </a:blip>
          <a:stretch>
            <a:fillRect/>
          </a:stretch>
        </p:blipFill>
        <p:spPr>
          <a:xfrm>
            <a:off x="3193788" y="1151863"/>
            <a:ext cx="2619375" cy="1743075"/>
          </a:xfrm>
          <a:prstGeom prst="rect">
            <a:avLst/>
          </a:prstGeom>
          <a:noFill/>
          <a:ln>
            <a:noFill/>
          </a:ln>
        </p:spPr>
      </p:pic>
      <p:pic>
        <p:nvPicPr>
          <p:cNvPr id="165" name="Google Shape;165;p39"/>
          <p:cNvPicPr preferRelativeResize="0"/>
          <p:nvPr/>
        </p:nvPicPr>
        <p:blipFill>
          <a:blip r:embed="rId7">
            <a:alphaModFix/>
          </a:blip>
          <a:stretch>
            <a:fillRect/>
          </a:stretch>
        </p:blipFill>
        <p:spPr>
          <a:xfrm>
            <a:off x="3294003" y="5210000"/>
            <a:ext cx="2418972" cy="1609725"/>
          </a:xfrm>
          <a:prstGeom prst="rect">
            <a:avLst/>
          </a:prstGeom>
          <a:noFill/>
          <a:ln>
            <a:noFill/>
          </a:ln>
        </p:spPr>
      </p:pic>
      <p:pic>
        <p:nvPicPr>
          <p:cNvPr id="166" name="Google Shape;166;p39"/>
          <p:cNvPicPr preferRelativeResize="0"/>
          <p:nvPr/>
        </p:nvPicPr>
        <p:blipFill>
          <a:blip r:embed="rId8">
            <a:alphaModFix/>
          </a:blip>
          <a:stretch>
            <a:fillRect/>
          </a:stretch>
        </p:blipFill>
        <p:spPr>
          <a:xfrm>
            <a:off x="282688" y="5120638"/>
            <a:ext cx="2619375" cy="1743075"/>
          </a:xfrm>
          <a:prstGeom prst="rect">
            <a:avLst/>
          </a:prstGeom>
          <a:noFill/>
          <a:ln>
            <a:noFill/>
          </a:ln>
        </p:spPr>
      </p:pic>
      <p:pic>
        <p:nvPicPr>
          <p:cNvPr id="167" name="Google Shape;167;p39"/>
          <p:cNvPicPr preferRelativeResize="0"/>
          <p:nvPr/>
        </p:nvPicPr>
        <p:blipFill>
          <a:blip r:embed="rId9">
            <a:alphaModFix/>
          </a:blip>
          <a:stretch>
            <a:fillRect/>
          </a:stretch>
        </p:blipFill>
        <p:spPr>
          <a:xfrm>
            <a:off x="3227016" y="3114550"/>
            <a:ext cx="2462195" cy="1847850"/>
          </a:xfrm>
          <a:prstGeom prst="rect">
            <a:avLst/>
          </a:prstGeom>
          <a:noFill/>
          <a:ln>
            <a:noFill/>
          </a:ln>
        </p:spPr>
      </p:pic>
      <p:pic>
        <p:nvPicPr>
          <p:cNvPr id="168" name="Google Shape;168;p39"/>
          <p:cNvPicPr preferRelativeResize="0"/>
          <p:nvPr/>
        </p:nvPicPr>
        <p:blipFill>
          <a:blip r:embed="rId10">
            <a:alphaModFix/>
          </a:blip>
          <a:stretch>
            <a:fillRect/>
          </a:stretch>
        </p:blipFill>
        <p:spPr>
          <a:xfrm>
            <a:off x="272876" y="3149300"/>
            <a:ext cx="2686050" cy="2022316"/>
          </a:xfrm>
          <a:prstGeom prst="rect">
            <a:avLst/>
          </a:prstGeom>
          <a:noFill/>
          <a:ln>
            <a:noFill/>
          </a:ln>
        </p:spPr>
      </p:pic>
      <p:cxnSp>
        <p:nvCxnSpPr>
          <p:cNvPr id="169" name="Google Shape;169;p39"/>
          <p:cNvCxnSpPr/>
          <p:nvPr/>
        </p:nvCxnSpPr>
        <p:spPr>
          <a:xfrm>
            <a:off x="217400" y="3005125"/>
            <a:ext cx="8347200" cy="32700"/>
          </a:xfrm>
          <a:prstGeom prst="straightConnector1">
            <a:avLst/>
          </a:prstGeom>
          <a:noFill/>
          <a:ln cap="flat" cmpd="sng" w="114300">
            <a:solidFill>
              <a:srgbClr val="000000"/>
            </a:solidFill>
            <a:prstDash val="solid"/>
            <a:round/>
            <a:headEnd len="med" w="med" type="none"/>
            <a:tailEnd len="med" w="med" type="none"/>
          </a:ln>
        </p:spPr>
      </p:cxnSp>
      <p:cxnSp>
        <p:nvCxnSpPr>
          <p:cNvPr id="170" name="Google Shape;170;p39"/>
          <p:cNvCxnSpPr/>
          <p:nvPr/>
        </p:nvCxnSpPr>
        <p:spPr>
          <a:xfrm>
            <a:off x="217400" y="5080488"/>
            <a:ext cx="8575200" cy="11400"/>
          </a:xfrm>
          <a:prstGeom prst="straightConnector1">
            <a:avLst/>
          </a:prstGeom>
          <a:noFill/>
          <a:ln cap="flat" cmpd="sng" w="114300">
            <a:solidFill>
              <a:srgbClr val="000000"/>
            </a:solidFill>
            <a:prstDash val="solid"/>
            <a:round/>
            <a:headEnd len="med" w="med" type="none"/>
            <a:tailEnd len="med" w="med" type="none"/>
          </a:ln>
        </p:spPr>
      </p:cxnSp>
      <p:cxnSp>
        <p:nvCxnSpPr>
          <p:cNvPr id="171" name="Google Shape;171;p39"/>
          <p:cNvCxnSpPr/>
          <p:nvPr/>
        </p:nvCxnSpPr>
        <p:spPr>
          <a:xfrm flipH="1" rot="10800000">
            <a:off x="5954725" y="1214350"/>
            <a:ext cx="2700" cy="5554500"/>
          </a:xfrm>
          <a:prstGeom prst="straightConnector1">
            <a:avLst/>
          </a:prstGeom>
          <a:noFill/>
          <a:ln cap="flat" cmpd="sng" w="114300">
            <a:solidFill>
              <a:srgbClr val="000000"/>
            </a:solidFill>
            <a:prstDash val="solid"/>
            <a:round/>
            <a:headEnd len="med" w="med" type="none"/>
            <a:tailEnd len="med" w="med" type="none"/>
          </a:ln>
        </p:spPr>
      </p:cxnSp>
      <p:cxnSp>
        <p:nvCxnSpPr>
          <p:cNvPr id="172" name="Google Shape;172;p39"/>
          <p:cNvCxnSpPr/>
          <p:nvPr/>
        </p:nvCxnSpPr>
        <p:spPr>
          <a:xfrm rot="10800000">
            <a:off x="3024700" y="1214350"/>
            <a:ext cx="37200" cy="5784600"/>
          </a:xfrm>
          <a:prstGeom prst="straightConnector1">
            <a:avLst/>
          </a:prstGeom>
          <a:noFill/>
          <a:ln cap="flat" cmpd="sng" w="114300">
            <a:solidFill>
              <a:srgbClr val="000000"/>
            </a:solidFill>
            <a:prstDash val="solid"/>
            <a:round/>
            <a:headEnd len="med" w="med" type="none"/>
            <a:tailEnd len="med" w="med" type="none"/>
          </a:ln>
        </p:spPr>
      </p:cxnSp>
      <p:pic>
        <p:nvPicPr>
          <p:cNvPr id="173" name="Google Shape;173;p39"/>
          <p:cNvPicPr preferRelativeResize="0"/>
          <p:nvPr/>
        </p:nvPicPr>
        <p:blipFill>
          <a:blip r:embed="rId11">
            <a:alphaModFix/>
          </a:blip>
          <a:stretch>
            <a:fillRect/>
          </a:stretch>
        </p:blipFill>
        <p:spPr>
          <a:xfrm>
            <a:off x="6121813" y="1088613"/>
            <a:ext cx="2466975" cy="1847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57"/>
          <p:cNvSpPr txBox="1"/>
          <p:nvPr>
            <p:ph type="title"/>
          </p:nvPr>
        </p:nvSpPr>
        <p:spPr>
          <a:xfrm>
            <a:off x="311700" y="593367"/>
            <a:ext cx="8520600" cy="763500"/>
          </a:xfrm>
          <a:prstGeom prst="rect">
            <a:avLst/>
          </a:prstGeom>
          <a:solidFill>
            <a:srgbClr val="8B1C87"/>
          </a:solidFill>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lang="en-US" sz="4400">
                <a:solidFill>
                  <a:srgbClr val="FFFFFF"/>
                </a:solidFill>
              </a:rPr>
              <a:t>Pacifiers </a:t>
            </a:r>
            <a:r>
              <a:rPr lang="en-US" sz="3800">
                <a:solidFill>
                  <a:srgbClr val="FFFFFF"/>
                </a:solidFill>
              </a:rPr>
              <a:t>AAP Recommendation: </a:t>
            </a:r>
            <a:endParaRPr sz="4400">
              <a:solidFill>
                <a:srgbClr val="FFFFFF"/>
              </a:solidFill>
            </a:endParaRPr>
          </a:p>
          <a:p>
            <a:pPr indent="0" lvl="0" marL="0" rtl="0" algn="l">
              <a:spcBef>
                <a:spcPts val="0"/>
              </a:spcBef>
              <a:spcAft>
                <a:spcPts val="0"/>
              </a:spcAft>
              <a:buNone/>
            </a:pPr>
            <a:r>
              <a:t/>
            </a:r>
            <a:endParaRPr>
              <a:solidFill>
                <a:srgbClr val="FFFFFF"/>
              </a:solidFill>
            </a:endParaRPr>
          </a:p>
        </p:txBody>
      </p:sp>
      <p:sp>
        <p:nvSpPr>
          <p:cNvPr id="300" name="Google Shape;300;p57"/>
          <p:cNvSpPr txBox="1"/>
          <p:nvPr>
            <p:ph idx="1" type="body"/>
          </p:nvPr>
        </p:nvSpPr>
        <p:spPr>
          <a:xfrm>
            <a:off x="192150" y="1787850"/>
            <a:ext cx="4506000" cy="4282200"/>
          </a:xfrm>
          <a:prstGeom prst="rect">
            <a:avLst/>
          </a:prstGeom>
        </p:spPr>
        <p:txBody>
          <a:bodyPr anchorCtr="0" anchor="t" bIns="91425" lIns="91425" spcFirstLastPara="1" rIns="91425" wrap="square" tIns="91425">
            <a:noAutofit/>
          </a:bodyPr>
          <a:lstStyle/>
          <a:p>
            <a:pPr indent="-457200" lvl="0" marL="457200" rtl="0" algn="l">
              <a:lnSpc>
                <a:spcPct val="100000"/>
              </a:lnSpc>
              <a:spcBef>
                <a:spcPts val="0"/>
              </a:spcBef>
              <a:spcAft>
                <a:spcPts val="0"/>
              </a:spcAft>
              <a:buClr>
                <a:schemeClr val="accent5"/>
              </a:buClr>
              <a:buSzPts val="2800"/>
              <a:buChar char="➔"/>
            </a:pPr>
            <a:r>
              <a:rPr lang="en-US" sz="2800">
                <a:solidFill>
                  <a:schemeClr val="dk1"/>
                </a:solidFill>
              </a:rPr>
              <a:t>Studies consistently demonstrate a protective effect of pacifiers on SIDS</a:t>
            </a:r>
            <a:endParaRPr sz="3200">
              <a:solidFill>
                <a:schemeClr val="dk1"/>
              </a:solidFill>
            </a:endParaRPr>
          </a:p>
          <a:p>
            <a:pPr indent="-457200" lvl="0" marL="457200" marR="0" rtl="0" algn="l">
              <a:lnSpc>
                <a:spcPct val="100000"/>
              </a:lnSpc>
              <a:spcBef>
                <a:spcPts val="560"/>
              </a:spcBef>
              <a:spcAft>
                <a:spcPts val="0"/>
              </a:spcAft>
              <a:buClr>
                <a:schemeClr val="accent5"/>
              </a:buClr>
              <a:buSzPts val="2800"/>
              <a:buFont typeface="Arial"/>
              <a:buChar char="➔"/>
            </a:pPr>
            <a:r>
              <a:rPr lang="en-US" sz="2800">
                <a:solidFill>
                  <a:schemeClr val="dk1"/>
                </a:solidFill>
              </a:rPr>
              <a:t>Consider using pacifier for bedtimes and naps.</a:t>
            </a:r>
            <a:endParaRPr sz="2800">
              <a:solidFill>
                <a:schemeClr val="dk1"/>
              </a:solidFill>
            </a:endParaRPr>
          </a:p>
          <a:p>
            <a:pPr indent="0" lvl="0" marL="0" rtl="0" algn="l">
              <a:spcBef>
                <a:spcPts val="0"/>
              </a:spcBef>
              <a:spcAft>
                <a:spcPts val="1600"/>
              </a:spcAft>
              <a:buNone/>
            </a:pPr>
            <a:r>
              <a:t/>
            </a:r>
            <a:endParaRPr/>
          </a:p>
        </p:txBody>
      </p:sp>
      <p:pic>
        <p:nvPicPr>
          <p:cNvPr id="301" name="Google Shape;301;p57"/>
          <p:cNvPicPr preferRelativeResize="0"/>
          <p:nvPr/>
        </p:nvPicPr>
        <p:blipFill>
          <a:blip r:embed="rId3">
            <a:alphaModFix/>
          </a:blip>
          <a:stretch>
            <a:fillRect/>
          </a:stretch>
        </p:blipFill>
        <p:spPr>
          <a:xfrm>
            <a:off x="4642025" y="1833317"/>
            <a:ext cx="4834800" cy="3626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58"/>
          <p:cNvSpPr txBox="1"/>
          <p:nvPr>
            <p:ph type="title"/>
          </p:nvPr>
        </p:nvSpPr>
        <p:spPr>
          <a:xfrm>
            <a:off x="311700" y="593367"/>
            <a:ext cx="8520600" cy="763500"/>
          </a:xfrm>
          <a:prstGeom prst="rect">
            <a:avLst/>
          </a:prstGeom>
          <a:solidFill>
            <a:srgbClr val="8B1C87"/>
          </a:solidFill>
        </p:spPr>
        <p:txBody>
          <a:bodyPr anchorCtr="0" anchor="t" bIns="91425" lIns="91425" spcFirstLastPara="1" rIns="91425" wrap="square" tIns="91425">
            <a:noAutofit/>
          </a:bodyPr>
          <a:lstStyle/>
          <a:p>
            <a:pPr indent="0" lvl="0" marL="0" rtl="0" algn="ctr">
              <a:spcBef>
                <a:spcPts val="0"/>
              </a:spcBef>
              <a:spcAft>
                <a:spcPts val="0"/>
              </a:spcAft>
              <a:buNone/>
            </a:pPr>
            <a:r>
              <a:rPr lang="en-US" sz="4200">
                <a:solidFill>
                  <a:srgbClr val="FFFFFF"/>
                </a:solidFill>
              </a:rPr>
              <a:t>Home Monitors</a:t>
            </a:r>
            <a:endParaRPr sz="4200">
              <a:solidFill>
                <a:srgbClr val="FFFFFF"/>
              </a:solidFill>
            </a:endParaRPr>
          </a:p>
        </p:txBody>
      </p:sp>
      <p:sp>
        <p:nvSpPr>
          <p:cNvPr id="307" name="Google Shape;307;p58"/>
          <p:cNvSpPr txBox="1"/>
          <p:nvPr>
            <p:ph idx="1" type="body"/>
          </p:nvPr>
        </p:nvSpPr>
        <p:spPr>
          <a:xfrm>
            <a:off x="311700" y="1536625"/>
            <a:ext cx="8209200" cy="881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US">
                <a:solidFill>
                  <a:schemeClr val="accent5"/>
                </a:solidFill>
              </a:rPr>
              <a:t>Research finds SIDS monitors to be ineffective and should not be used to reduce the risk of SIDS.</a:t>
            </a:r>
            <a:endParaRPr>
              <a:solidFill>
                <a:schemeClr val="accent5"/>
              </a:solidFill>
            </a:endParaRPr>
          </a:p>
        </p:txBody>
      </p:sp>
      <p:pic>
        <p:nvPicPr>
          <p:cNvPr id="308" name="Google Shape;308;p58"/>
          <p:cNvPicPr preferRelativeResize="0"/>
          <p:nvPr/>
        </p:nvPicPr>
        <p:blipFill>
          <a:blip r:embed="rId3">
            <a:alphaModFix/>
          </a:blip>
          <a:stretch>
            <a:fillRect/>
          </a:stretch>
        </p:blipFill>
        <p:spPr>
          <a:xfrm>
            <a:off x="1648454" y="2598075"/>
            <a:ext cx="5941575" cy="39610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59"/>
          <p:cNvSpPr txBox="1"/>
          <p:nvPr>
            <p:ph type="title"/>
          </p:nvPr>
        </p:nvSpPr>
        <p:spPr>
          <a:xfrm>
            <a:off x="311700" y="593367"/>
            <a:ext cx="8520600" cy="763500"/>
          </a:xfrm>
          <a:prstGeom prst="rect">
            <a:avLst/>
          </a:prstGeom>
          <a:solidFill>
            <a:srgbClr val="8B1C87"/>
          </a:solidFill>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lang="en-US" sz="4400">
                <a:solidFill>
                  <a:srgbClr val="FFFFFF"/>
                </a:solidFill>
              </a:rPr>
              <a:t>Dangers of Soft Bedding</a:t>
            </a:r>
            <a:endParaRPr sz="4400">
              <a:solidFill>
                <a:srgbClr val="FFFFFF"/>
              </a:solidFill>
            </a:endParaRPr>
          </a:p>
          <a:p>
            <a:pPr indent="0" lvl="0" marL="0" rtl="0" algn="l">
              <a:spcBef>
                <a:spcPts val="0"/>
              </a:spcBef>
              <a:spcAft>
                <a:spcPts val="0"/>
              </a:spcAft>
              <a:buNone/>
            </a:pPr>
            <a:r>
              <a:t/>
            </a:r>
            <a:endParaRPr>
              <a:solidFill>
                <a:srgbClr val="FFFFFF"/>
              </a:solidFill>
            </a:endParaRPr>
          </a:p>
        </p:txBody>
      </p:sp>
      <p:pic>
        <p:nvPicPr>
          <p:cNvPr id="314" name="Google Shape;314;p59"/>
          <p:cNvPicPr preferRelativeResize="0"/>
          <p:nvPr/>
        </p:nvPicPr>
        <p:blipFill>
          <a:blip r:embed="rId3">
            <a:alphaModFix/>
          </a:blip>
          <a:stretch>
            <a:fillRect/>
          </a:stretch>
        </p:blipFill>
        <p:spPr>
          <a:xfrm>
            <a:off x="1457725" y="1583484"/>
            <a:ext cx="6689024" cy="44614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60"/>
          <p:cNvSpPr txBox="1"/>
          <p:nvPr>
            <p:ph type="title"/>
          </p:nvPr>
        </p:nvSpPr>
        <p:spPr>
          <a:xfrm>
            <a:off x="311700" y="593367"/>
            <a:ext cx="8520600" cy="763500"/>
          </a:xfrm>
          <a:prstGeom prst="rect">
            <a:avLst/>
          </a:prstGeom>
          <a:solidFill>
            <a:srgbClr val="8B1C87"/>
          </a:solidFill>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lang="en-US" sz="4200">
                <a:solidFill>
                  <a:srgbClr val="FFFFFF"/>
                </a:solidFill>
              </a:rPr>
              <a:t>Dangers of Soft Bedding</a:t>
            </a:r>
            <a:endParaRPr sz="4400">
              <a:solidFill>
                <a:srgbClr val="FFFFFF"/>
              </a:solidFill>
            </a:endParaRPr>
          </a:p>
          <a:p>
            <a:pPr indent="0" lvl="0" marL="0" rtl="0" algn="l">
              <a:spcBef>
                <a:spcPts val="0"/>
              </a:spcBef>
              <a:spcAft>
                <a:spcPts val="0"/>
              </a:spcAft>
              <a:buNone/>
            </a:pPr>
            <a:r>
              <a:t/>
            </a:r>
            <a:endParaRPr>
              <a:solidFill>
                <a:srgbClr val="FFFFFF"/>
              </a:solidFill>
            </a:endParaRPr>
          </a:p>
        </p:txBody>
      </p:sp>
      <p:sp>
        <p:nvSpPr>
          <p:cNvPr id="320" name="Google Shape;320;p60"/>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42900" lvl="0" marL="342900" rtl="0" algn="l">
              <a:lnSpc>
                <a:spcPct val="100000"/>
              </a:lnSpc>
              <a:spcBef>
                <a:spcPts val="0"/>
              </a:spcBef>
              <a:spcAft>
                <a:spcPts val="0"/>
              </a:spcAft>
              <a:buClr>
                <a:schemeClr val="accent5"/>
              </a:buClr>
              <a:buSzPts val="2400"/>
              <a:buChar char="➔"/>
            </a:pPr>
            <a:r>
              <a:rPr lang="en-US" sz="2400">
                <a:solidFill>
                  <a:schemeClr val="dk1"/>
                </a:solidFill>
              </a:rPr>
              <a:t>Infants dying from SIDS are more likely to have:</a:t>
            </a:r>
            <a:endParaRPr sz="3200">
              <a:solidFill>
                <a:schemeClr val="dk1"/>
              </a:solidFill>
            </a:endParaRPr>
          </a:p>
          <a:p>
            <a:pPr indent="-285750" lvl="1" marL="742950" rtl="0" algn="l">
              <a:lnSpc>
                <a:spcPct val="100000"/>
              </a:lnSpc>
              <a:spcBef>
                <a:spcPts val="400"/>
              </a:spcBef>
              <a:spcAft>
                <a:spcPts val="0"/>
              </a:spcAft>
              <a:buClr>
                <a:schemeClr val="accent4"/>
              </a:buClr>
              <a:buSzPts val="2000"/>
              <a:buChar char="◆"/>
            </a:pPr>
            <a:r>
              <a:rPr lang="en-US" sz="2000">
                <a:solidFill>
                  <a:schemeClr val="dk1"/>
                </a:solidFill>
              </a:rPr>
              <a:t>used a pillow or soft mattress</a:t>
            </a:r>
            <a:endParaRPr sz="2800">
              <a:solidFill>
                <a:schemeClr val="dk1"/>
              </a:solidFill>
            </a:endParaRPr>
          </a:p>
          <a:p>
            <a:pPr indent="-285750" lvl="1" marL="742950" rtl="0" algn="l">
              <a:lnSpc>
                <a:spcPct val="100000"/>
              </a:lnSpc>
              <a:spcBef>
                <a:spcPts val="400"/>
              </a:spcBef>
              <a:spcAft>
                <a:spcPts val="0"/>
              </a:spcAft>
              <a:buClr>
                <a:schemeClr val="accent4"/>
              </a:buClr>
              <a:buSzPts val="2000"/>
              <a:buChar char="◆"/>
            </a:pPr>
            <a:r>
              <a:rPr lang="en-US" sz="2000">
                <a:solidFill>
                  <a:schemeClr val="dk1"/>
                </a:solidFill>
              </a:rPr>
              <a:t>been found with nose and mouth completely covered by bedding</a:t>
            </a:r>
            <a:endParaRPr sz="2800">
              <a:solidFill>
                <a:schemeClr val="dk1"/>
              </a:solidFill>
            </a:endParaRPr>
          </a:p>
          <a:p>
            <a:pPr indent="-285750" lvl="1" marL="742950" rtl="0" algn="l">
              <a:lnSpc>
                <a:spcPct val="100000"/>
              </a:lnSpc>
              <a:spcBef>
                <a:spcPts val="400"/>
              </a:spcBef>
              <a:spcAft>
                <a:spcPts val="0"/>
              </a:spcAft>
              <a:buClr>
                <a:schemeClr val="accent4"/>
              </a:buClr>
              <a:buSzPts val="2000"/>
              <a:buChar char="◆"/>
            </a:pPr>
            <a:r>
              <a:rPr lang="en-US" sz="2000">
                <a:solidFill>
                  <a:schemeClr val="dk1"/>
                </a:solidFill>
              </a:rPr>
              <a:t>assumed face-down posture</a:t>
            </a:r>
            <a:endParaRPr sz="2800">
              <a:solidFill>
                <a:schemeClr val="dk1"/>
              </a:solidFill>
            </a:endParaRPr>
          </a:p>
          <a:p>
            <a:pPr indent="-342900" lvl="0" marL="342900" rtl="0" algn="l">
              <a:lnSpc>
                <a:spcPct val="100000"/>
              </a:lnSpc>
              <a:spcBef>
                <a:spcPts val="480"/>
              </a:spcBef>
              <a:spcAft>
                <a:spcPts val="0"/>
              </a:spcAft>
              <a:buClr>
                <a:schemeClr val="accent5"/>
              </a:buClr>
              <a:buSzPts val="2400"/>
              <a:buChar char="➔"/>
            </a:pPr>
            <a:r>
              <a:rPr lang="en-US" sz="2400">
                <a:solidFill>
                  <a:schemeClr val="dk1"/>
                </a:solidFill>
              </a:rPr>
              <a:t>Soft bedding increases risk of SIDS 5x, independent of prone position</a:t>
            </a:r>
            <a:endParaRPr sz="3200">
              <a:solidFill>
                <a:schemeClr val="dk1"/>
              </a:solidFill>
            </a:endParaRPr>
          </a:p>
          <a:p>
            <a:pPr indent="-342900" lvl="0" marL="342900" rtl="0" algn="l">
              <a:lnSpc>
                <a:spcPct val="100000"/>
              </a:lnSpc>
              <a:spcBef>
                <a:spcPts val="480"/>
              </a:spcBef>
              <a:spcAft>
                <a:spcPts val="0"/>
              </a:spcAft>
              <a:buClr>
                <a:schemeClr val="accent5"/>
              </a:buClr>
              <a:buSzPts val="2400"/>
              <a:buChar char="➔"/>
            </a:pPr>
            <a:r>
              <a:rPr lang="en-US" sz="2400">
                <a:solidFill>
                  <a:schemeClr val="dk1"/>
                </a:solidFill>
              </a:rPr>
              <a:t>Soft bedding + prone = OR 21.0 (Hauck, 2003)</a:t>
            </a:r>
            <a:endParaRPr sz="3200">
              <a:solidFill>
                <a:schemeClr val="dk1"/>
              </a:solidFill>
            </a:endParaRPr>
          </a:p>
          <a:p>
            <a:pPr indent="-342900" lvl="0" marL="342900" rtl="0" algn="l">
              <a:lnSpc>
                <a:spcPct val="100000"/>
              </a:lnSpc>
              <a:spcBef>
                <a:spcPts val="480"/>
              </a:spcBef>
              <a:spcAft>
                <a:spcPts val="0"/>
              </a:spcAft>
              <a:buClr>
                <a:schemeClr val="accent5"/>
              </a:buClr>
              <a:buSzPts val="2400"/>
              <a:buChar char="➔"/>
            </a:pPr>
            <a:r>
              <a:rPr lang="en-US" sz="2400">
                <a:solidFill>
                  <a:schemeClr val="dk1"/>
                </a:solidFill>
              </a:rPr>
              <a:t>Also increases risk of suffocation, strangulation, and entrapment</a:t>
            </a:r>
            <a:endParaRPr sz="3200">
              <a:solidFill>
                <a:schemeClr val="dk1"/>
              </a:solidFill>
            </a:endParaRPr>
          </a:p>
          <a:p>
            <a:pPr indent="0" lvl="0" marL="0" rtl="0" algn="l">
              <a:spcBef>
                <a:spcPts val="0"/>
              </a:spcBef>
              <a:spcAft>
                <a:spcPts val="16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pic>
        <p:nvPicPr>
          <p:cNvPr descr="CPSC4" id="325" name="Google Shape;325;p61"/>
          <p:cNvPicPr preferRelativeResize="0"/>
          <p:nvPr/>
        </p:nvPicPr>
        <p:blipFill rotWithShape="1">
          <a:blip r:embed="rId3">
            <a:alphaModFix/>
          </a:blip>
          <a:srcRect b="5618" l="3401" r="3392" t="5618"/>
          <a:stretch/>
        </p:blipFill>
        <p:spPr>
          <a:xfrm>
            <a:off x="127975" y="2974878"/>
            <a:ext cx="5371500" cy="3402900"/>
          </a:xfrm>
          <a:prstGeom prst="rect">
            <a:avLst/>
          </a:prstGeom>
          <a:noFill/>
          <a:ln>
            <a:noFill/>
          </a:ln>
        </p:spPr>
      </p:pic>
      <p:sp>
        <p:nvSpPr>
          <p:cNvPr id="326" name="Google Shape;326;p61"/>
          <p:cNvSpPr txBox="1"/>
          <p:nvPr>
            <p:ph type="title"/>
          </p:nvPr>
        </p:nvSpPr>
        <p:spPr>
          <a:xfrm>
            <a:off x="311700" y="593367"/>
            <a:ext cx="8520600" cy="763500"/>
          </a:xfrm>
          <a:prstGeom prst="rect">
            <a:avLst/>
          </a:prstGeom>
          <a:solidFill>
            <a:srgbClr val="8B1C87"/>
          </a:solidFill>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lang="en-US" sz="4000">
                <a:solidFill>
                  <a:srgbClr val="FFFFFF"/>
                </a:solidFill>
              </a:rPr>
              <a:t>Result of </a:t>
            </a:r>
            <a:r>
              <a:rPr lang="en-US" sz="4000">
                <a:solidFill>
                  <a:srgbClr val="FFFFFF"/>
                </a:solidFill>
              </a:rPr>
              <a:t>Soft Bedding (CPSC Files)</a:t>
            </a:r>
            <a:endParaRPr sz="4000">
              <a:solidFill>
                <a:srgbClr val="FFFFFF"/>
              </a:solidFill>
            </a:endParaRPr>
          </a:p>
          <a:p>
            <a:pPr indent="0" lvl="0" marL="0" rtl="0" algn="l">
              <a:spcBef>
                <a:spcPts val="0"/>
              </a:spcBef>
              <a:spcAft>
                <a:spcPts val="0"/>
              </a:spcAft>
              <a:buNone/>
            </a:pPr>
            <a:r>
              <a:t/>
            </a:r>
            <a:endParaRPr>
              <a:solidFill>
                <a:srgbClr val="FFFFFF"/>
              </a:solidFill>
            </a:endParaRPr>
          </a:p>
        </p:txBody>
      </p:sp>
      <p:pic>
        <p:nvPicPr>
          <p:cNvPr descr="CPSC2" id="327" name="Google Shape;327;p61"/>
          <p:cNvPicPr preferRelativeResize="0"/>
          <p:nvPr/>
        </p:nvPicPr>
        <p:blipFill rotWithShape="1">
          <a:blip r:embed="rId4">
            <a:alphaModFix/>
          </a:blip>
          <a:srcRect b="3279" l="10390" r="7278" t="3288"/>
          <a:stretch/>
        </p:blipFill>
        <p:spPr>
          <a:xfrm>
            <a:off x="4771375" y="1716725"/>
            <a:ext cx="4115400" cy="31053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62"/>
          <p:cNvSpPr txBox="1"/>
          <p:nvPr>
            <p:ph type="title"/>
          </p:nvPr>
        </p:nvSpPr>
        <p:spPr>
          <a:xfrm>
            <a:off x="311700" y="593367"/>
            <a:ext cx="8520600" cy="763500"/>
          </a:xfrm>
          <a:prstGeom prst="rect">
            <a:avLst/>
          </a:prstGeom>
          <a:solidFill>
            <a:srgbClr val="8B1C87"/>
          </a:solidFill>
        </p:spPr>
        <p:txBody>
          <a:bodyPr anchorCtr="0" anchor="t" bIns="91425" lIns="91425" spcFirstLastPara="1" rIns="91425" wrap="square" tIns="91425">
            <a:noAutofit/>
          </a:bodyPr>
          <a:lstStyle/>
          <a:p>
            <a:pPr indent="0" lvl="0" marL="0" rtl="0" algn="ctr">
              <a:spcBef>
                <a:spcPts val="0"/>
              </a:spcBef>
              <a:spcAft>
                <a:spcPts val="0"/>
              </a:spcAft>
              <a:buNone/>
            </a:pPr>
            <a:r>
              <a:rPr lang="en-US" sz="4200">
                <a:solidFill>
                  <a:srgbClr val="FFFFFF"/>
                </a:solidFill>
              </a:rPr>
              <a:t>Use a Firm Sleep Surface</a:t>
            </a:r>
            <a:endParaRPr sz="4400">
              <a:solidFill>
                <a:srgbClr val="FFFFFF"/>
              </a:solidFill>
            </a:endParaRPr>
          </a:p>
          <a:p>
            <a:pPr indent="0" lvl="0" marL="0" rtl="0" algn="ctr">
              <a:spcBef>
                <a:spcPts val="0"/>
              </a:spcBef>
              <a:spcAft>
                <a:spcPts val="0"/>
              </a:spcAft>
              <a:buClr>
                <a:schemeClr val="dk1"/>
              </a:buClr>
              <a:buFont typeface="Arial"/>
              <a:buNone/>
            </a:pPr>
            <a:r>
              <a:t/>
            </a:r>
            <a:endParaRPr sz="4200"/>
          </a:p>
          <a:p>
            <a:pPr indent="0" lvl="0" marL="0" rtl="0" algn="l">
              <a:spcBef>
                <a:spcPts val="0"/>
              </a:spcBef>
              <a:spcAft>
                <a:spcPts val="0"/>
              </a:spcAft>
              <a:buNone/>
            </a:pPr>
            <a:r>
              <a:t/>
            </a:r>
            <a:endParaRPr>
              <a:solidFill>
                <a:srgbClr val="FFFFFF"/>
              </a:solidFill>
            </a:endParaRPr>
          </a:p>
        </p:txBody>
      </p:sp>
      <p:sp>
        <p:nvSpPr>
          <p:cNvPr id="333" name="Google Shape;333;p62"/>
          <p:cNvSpPr txBox="1"/>
          <p:nvPr>
            <p:ph idx="1" type="body"/>
          </p:nvPr>
        </p:nvSpPr>
        <p:spPr>
          <a:xfrm>
            <a:off x="311700" y="1536624"/>
            <a:ext cx="8520600" cy="5163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sz="2400">
                <a:solidFill>
                  <a:schemeClr val="dk1"/>
                </a:solidFill>
              </a:rPr>
              <a:t>To reduce SIDS and suffocation </a:t>
            </a:r>
            <a:endParaRPr sz="3200">
              <a:solidFill>
                <a:schemeClr val="dk1"/>
              </a:solidFill>
            </a:endParaRPr>
          </a:p>
          <a:p>
            <a:pPr indent="-533400" lvl="0" marL="533400" rtl="0" algn="l">
              <a:lnSpc>
                <a:spcPct val="100000"/>
              </a:lnSpc>
              <a:spcBef>
                <a:spcPts val="480"/>
              </a:spcBef>
              <a:spcAft>
                <a:spcPts val="0"/>
              </a:spcAft>
              <a:buClr>
                <a:schemeClr val="accent5"/>
              </a:buClr>
              <a:buSzPts val="2400"/>
              <a:buChar char="➔"/>
            </a:pPr>
            <a:r>
              <a:rPr lang="en-US" sz="2400">
                <a:solidFill>
                  <a:schemeClr val="dk1"/>
                </a:solidFill>
              </a:rPr>
              <a:t>Firm crib mattress, covered by fitted sheet</a:t>
            </a:r>
            <a:endParaRPr sz="3200">
              <a:solidFill>
                <a:schemeClr val="dk1"/>
              </a:solidFill>
            </a:endParaRPr>
          </a:p>
          <a:p>
            <a:pPr indent="-457200" lvl="1" marL="914400" rtl="0" algn="l">
              <a:lnSpc>
                <a:spcPct val="100000"/>
              </a:lnSpc>
              <a:spcBef>
                <a:spcPts val="400"/>
              </a:spcBef>
              <a:spcAft>
                <a:spcPts val="0"/>
              </a:spcAft>
              <a:buClr>
                <a:schemeClr val="dk1"/>
              </a:buClr>
              <a:buSzPts val="2000"/>
              <a:buChar char="◆"/>
            </a:pPr>
            <a:r>
              <a:rPr lang="en-US" sz="2000">
                <a:solidFill>
                  <a:schemeClr val="dk1"/>
                </a:solidFill>
              </a:rPr>
              <a:t>A crib, bassinet, portable crib, or play yard that conforms to CPSC safety standards </a:t>
            </a:r>
            <a:endParaRPr sz="2800">
              <a:solidFill>
                <a:schemeClr val="dk1"/>
              </a:solidFill>
            </a:endParaRPr>
          </a:p>
          <a:p>
            <a:pPr indent="-457200" lvl="1" marL="914400" rtl="0" algn="l">
              <a:lnSpc>
                <a:spcPct val="100000"/>
              </a:lnSpc>
              <a:spcBef>
                <a:spcPts val="400"/>
              </a:spcBef>
              <a:spcAft>
                <a:spcPts val="0"/>
              </a:spcAft>
              <a:buClr>
                <a:schemeClr val="dk1"/>
              </a:buClr>
              <a:buSzPts val="2000"/>
              <a:buChar char="◆"/>
            </a:pPr>
            <a:r>
              <a:rPr lang="en-US" sz="2000">
                <a:solidFill>
                  <a:schemeClr val="dk1"/>
                </a:solidFill>
              </a:rPr>
              <a:t>Check for recalls</a:t>
            </a:r>
            <a:endParaRPr sz="2800">
              <a:solidFill>
                <a:schemeClr val="dk1"/>
              </a:solidFill>
            </a:endParaRPr>
          </a:p>
          <a:p>
            <a:pPr indent="-457200" lvl="1" marL="914400" rtl="0" algn="l">
              <a:lnSpc>
                <a:spcPct val="100000"/>
              </a:lnSpc>
              <a:spcBef>
                <a:spcPts val="400"/>
              </a:spcBef>
              <a:spcAft>
                <a:spcPts val="0"/>
              </a:spcAft>
              <a:buClr>
                <a:schemeClr val="dk1"/>
              </a:buClr>
              <a:buSzPts val="2000"/>
              <a:buChar char="◆"/>
            </a:pPr>
            <a:r>
              <a:rPr lang="en-US" sz="2000">
                <a:solidFill>
                  <a:schemeClr val="dk1"/>
                </a:solidFill>
              </a:rPr>
              <a:t>Do not use cribs with missing hardware; don’t try to fix broken cribs</a:t>
            </a:r>
            <a:endParaRPr sz="2800">
              <a:solidFill>
                <a:schemeClr val="dk1"/>
              </a:solidFill>
            </a:endParaRPr>
          </a:p>
          <a:p>
            <a:pPr indent="-533400" lvl="0" marL="533400" rtl="0" algn="l">
              <a:lnSpc>
                <a:spcPct val="100000"/>
              </a:lnSpc>
              <a:spcBef>
                <a:spcPts val="480"/>
              </a:spcBef>
              <a:spcAft>
                <a:spcPts val="0"/>
              </a:spcAft>
              <a:buClr>
                <a:schemeClr val="accent5"/>
              </a:buClr>
              <a:buSzPts val="2400"/>
              <a:buChar char="➔"/>
            </a:pPr>
            <a:r>
              <a:rPr lang="en-US" sz="2400">
                <a:solidFill>
                  <a:schemeClr val="dk1"/>
                </a:solidFill>
              </a:rPr>
              <a:t>Use mattress designed for specific product</a:t>
            </a:r>
            <a:endParaRPr sz="3200">
              <a:solidFill>
                <a:schemeClr val="dk1"/>
              </a:solidFill>
            </a:endParaRPr>
          </a:p>
          <a:p>
            <a:pPr indent="-457200" lvl="1" marL="914400" rtl="0" algn="l">
              <a:lnSpc>
                <a:spcPct val="100000"/>
              </a:lnSpc>
              <a:spcBef>
                <a:spcPts val="400"/>
              </a:spcBef>
              <a:spcAft>
                <a:spcPts val="0"/>
              </a:spcAft>
              <a:buClr>
                <a:schemeClr val="dk1"/>
              </a:buClr>
              <a:buSzPts val="2000"/>
              <a:buChar char="◆"/>
            </a:pPr>
            <a:r>
              <a:rPr lang="en-US" sz="2000">
                <a:solidFill>
                  <a:schemeClr val="dk1"/>
                </a:solidFill>
              </a:rPr>
              <a:t>Mattress should be firm and </a:t>
            </a:r>
            <a:r>
              <a:rPr lang="en-US" sz="2000" u="sng">
                <a:solidFill>
                  <a:schemeClr val="dk1"/>
                </a:solidFill>
              </a:rPr>
              <a:t>maintain shape even when fitted sheet is used</a:t>
            </a:r>
            <a:endParaRPr sz="2800">
              <a:solidFill>
                <a:schemeClr val="dk1"/>
              </a:solidFill>
            </a:endParaRPr>
          </a:p>
          <a:p>
            <a:pPr indent="-533400" lvl="0" marL="533400" rtl="0" algn="l">
              <a:lnSpc>
                <a:spcPct val="100000"/>
              </a:lnSpc>
              <a:spcBef>
                <a:spcPts val="480"/>
              </a:spcBef>
              <a:spcAft>
                <a:spcPts val="0"/>
              </a:spcAft>
              <a:buClr>
                <a:schemeClr val="accent5"/>
              </a:buClr>
              <a:buSzPts val="2400"/>
              <a:buChar char="➔"/>
            </a:pPr>
            <a:r>
              <a:rPr lang="en-US" sz="2400">
                <a:solidFill>
                  <a:schemeClr val="dk1"/>
                </a:solidFill>
              </a:rPr>
              <a:t>No pillows or blankets in addition to or instead of mattress under the infant</a:t>
            </a:r>
            <a:endParaRPr sz="3200">
              <a:solidFill>
                <a:schemeClr val="dk1"/>
              </a:solidFill>
            </a:endParaRPr>
          </a:p>
          <a:p>
            <a:pPr indent="-533400" lvl="0" marL="533400" rtl="0" algn="l">
              <a:lnSpc>
                <a:spcPct val="100000"/>
              </a:lnSpc>
              <a:spcBef>
                <a:spcPts val="480"/>
              </a:spcBef>
              <a:spcAft>
                <a:spcPts val="0"/>
              </a:spcAft>
              <a:buClr>
                <a:schemeClr val="accent5"/>
              </a:buClr>
              <a:buSzPts val="2400"/>
              <a:buChar char="➔"/>
            </a:pPr>
            <a:r>
              <a:rPr lang="en-US" sz="2400">
                <a:solidFill>
                  <a:schemeClr val="dk1"/>
                </a:solidFill>
              </a:rPr>
              <a:t>No adult beds – risk of entrapment and suffocation</a:t>
            </a:r>
            <a:endParaRPr sz="3200">
              <a:solidFill>
                <a:schemeClr val="dk1"/>
              </a:solidFill>
            </a:endParaRPr>
          </a:p>
          <a:p>
            <a:pPr indent="0" lvl="0" marL="0" rtl="0" algn="ctr">
              <a:lnSpc>
                <a:spcPct val="100000"/>
              </a:lnSpc>
              <a:spcBef>
                <a:spcPts val="0"/>
              </a:spcBef>
              <a:spcAft>
                <a:spcPts val="0"/>
              </a:spcAft>
              <a:buClr>
                <a:schemeClr val="dk1"/>
              </a:buClr>
              <a:buFont typeface="Arial"/>
              <a:buNone/>
            </a:pPr>
            <a:r>
              <a:t/>
            </a:r>
            <a:endParaRPr sz="4200">
              <a:solidFill>
                <a:schemeClr val="dk1"/>
              </a:solidFill>
            </a:endParaRPr>
          </a:p>
          <a:p>
            <a:pPr indent="0" lvl="0" marL="0" rtl="0" algn="l">
              <a:spcBef>
                <a:spcPts val="0"/>
              </a:spcBef>
              <a:spcAft>
                <a:spcPts val="16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Google Shape;338;p63"/>
          <p:cNvSpPr txBox="1"/>
          <p:nvPr>
            <p:ph type="title"/>
          </p:nvPr>
        </p:nvSpPr>
        <p:spPr>
          <a:xfrm>
            <a:off x="311700" y="593367"/>
            <a:ext cx="8520600" cy="763500"/>
          </a:xfrm>
          <a:prstGeom prst="rect">
            <a:avLst/>
          </a:prstGeom>
          <a:solidFill>
            <a:srgbClr val="8B1C87"/>
          </a:solidFill>
        </p:spPr>
        <p:txBody>
          <a:bodyPr anchorCtr="0" anchor="t" bIns="91425" lIns="91425" spcFirstLastPara="1" rIns="91425" wrap="square" tIns="91425">
            <a:noAutofit/>
          </a:bodyPr>
          <a:lstStyle/>
          <a:p>
            <a:pPr indent="0" lvl="0" marL="0" rtl="0" algn="ctr">
              <a:spcBef>
                <a:spcPts val="0"/>
              </a:spcBef>
              <a:spcAft>
                <a:spcPts val="0"/>
              </a:spcAft>
              <a:buNone/>
            </a:pPr>
            <a:r>
              <a:rPr lang="en-US" sz="4200">
                <a:solidFill>
                  <a:srgbClr val="FFFFFF"/>
                </a:solidFill>
              </a:rPr>
              <a:t>What can be in the crib?</a:t>
            </a:r>
            <a:endParaRPr sz="4200">
              <a:solidFill>
                <a:srgbClr val="FFFFFF"/>
              </a:solidFill>
            </a:endParaRPr>
          </a:p>
          <a:p>
            <a:pPr indent="0" lvl="0" marL="0" rtl="0" algn="l">
              <a:spcBef>
                <a:spcPts val="0"/>
              </a:spcBef>
              <a:spcAft>
                <a:spcPts val="0"/>
              </a:spcAft>
              <a:buNone/>
            </a:pPr>
            <a:r>
              <a:t/>
            </a:r>
            <a:endParaRPr>
              <a:solidFill>
                <a:srgbClr val="FFFFFF"/>
              </a:solidFill>
            </a:endParaRPr>
          </a:p>
        </p:txBody>
      </p:sp>
      <p:sp>
        <p:nvSpPr>
          <p:cNvPr id="339" name="Google Shape;339;p63"/>
          <p:cNvSpPr txBox="1"/>
          <p:nvPr>
            <p:ph idx="1" type="body"/>
          </p:nvPr>
        </p:nvSpPr>
        <p:spPr>
          <a:xfrm>
            <a:off x="311700" y="1536625"/>
            <a:ext cx="4111800" cy="512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sz="3000">
                <a:solidFill>
                  <a:srgbClr val="000000"/>
                </a:solidFill>
              </a:rPr>
              <a:t>Just the BABY!</a:t>
            </a:r>
            <a:endParaRPr b="1" sz="3000">
              <a:solidFill>
                <a:srgbClr val="000000"/>
              </a:solidFill>
            </a:endParaRPr>
          </a:p>
          <a:p>
            <a:pPr indent="-381000" lvl="0" marL="457200" rtl="0" algn="l">
              <a:spcBef>
                <a:spcPts val="1600"/>
              </a:spcBef>
              <a:spcAft>
                <a:spcPts val="0"/>
              </a:spcAft>
              <a:buClr>
                <a:schemeClr val="accent5"/>
              </a:buClr>
              <a:buSzPts val="2400"/>
              <a:buChar char="➔"/>
            </a:pPr>
            <a:r>
              <a:rPr lang="en-US" sz="2400">
                <a:solidFill>
                  <a:srgbClr val="000000"/>
                </a:solidFill>
              </a:rPr>
              <a:t>Keep soft objects, toys and loose bedding out of sleep area</a:t>
            </a:r>
            <a:endParaRPr sz="2400">
              <a:solidFill>
                <a:srgbClr val="000000"/>
              </a:solidFill>
            </a:endParaRPr>
          </a:p>
          <a:p>
            <a:pPr indent="-381000" lvl="0" marL="457200" rtl="0" algn="l">
              <a:spcBef>
                <a:spcPts val="0"/>
              </a:spcBef>
              <a:spcAft>
                <a:spcPts val="0"/>
              </a:spcAft>
              <a:buClr>
                <a:schemeClr val="accent5"/>
              </a:buClr>
              <a:buSzPts val="2400"/>
              <a:buChar char="➔"/>
            </a:pPr>
            <a:r>
              <a:rPr lang="en-US" sz="2400">
                <a:solidFill>
                  <a:srgbClr val="000000"/>
                </a:solidFill>
              </a:rPr>
              <a:t>Don’t use </a:t>
            </a:r>
            <a:endParaRPr sz="2400">
              <a:solidFill>
                <a:srgbClr val="000000"/>
              </a:solidFill>
            </a:endParaRPr>
          </a:p>
          <a:p>
            <a:pPr indent="-381000" lvl="1" marL="914400" rtl="0" algn="l">
              <a:spcBef>
                <a:spcPts val="0"/>
              </a:spcBef>
              <a:spcAft>
                <a:spcPts val="0"/>
              </a:spcAft>
              <a:buClr>
                <a:schemeClr val="accent4"/>
              </a:buClr>
              <a:buSzPts val="2400"/>
              <a:buChar char="◆"/>
            </a:pPr>
            <a:r>
              <a:rPr lang="en-US" sz="2400">
                <a:solidFill>
                  <a:srgbClr val="000000"/>
                </a:solidFill>
              </a:rPr>
              <a:t>Pillows</a:t>
            </a:r>
            <a:endParaRPr sz="2400">
              <a:solidFill>
                <a:srgbClr val="000000"/>
              </a:solidFill>
            </a:endParaRPr>
          </a:p>
          <a:p>
            <a:pPr indent="-381000" lvl="1" marL="914400" rtl="0" algn="l">
              <a:spcBef>
                <a:spcPts val="0"/>
              </a:spcBef>
              <a:spcAft>
                <a:spcPts val="0"/>
              </a:spcAft>
              <a:buClr>
                <a:schemeClr val="accent4"/>
              </a:buClr>
              <a:buSzPts val="2400"/>
              <a:buChar char="◆"/>
            </a:pPr>
            <a:r>
              <a:rPr lang="en-US" sz="2400">
                <a:solidFill>
                  <a:srgbClr val="000000"/>
                </a:solidFill>
              </a:rPr>
              <a:t>Blankets</a:t>
            </a:r>
            <a:endParaRPr sz="2400">
              <a:solidFill>
                <a:srgbClr val="000000"/>
              </a:solidFill>
            </a:endParaRPr>
          </a:p>
          <a:p>
            <a:pPr indent="-381000" lvl="1" marL="914400" rtl="0" algn="l">
              <a:spcBef>
                <a:spcPts val="0"/>
              </a:spcBef>
              <a:spcAft>
                <a:spcPts val="0"/>
              </a:spcAft>
              <a:buClr>
                <a:schemeClr val="accent4"/>
              </a:buClr>
              <a:buSzPts val="2400"/>
              <a:buChar char="◆"/>
            </a:pPr>
            <a:r>
              <a:rPr lang="en-US" sz="2400">
                <a:solidFill>
                  <a:srgbClr val="000000"/>
                </a:solidFill>
              </a:rPr>
              <a:t>Quilts</a:t>
            </a:r>
            <a:endParaRPr sz="2400">
              <a:solidFill>
                <a:srgbClr val="000000"/>
              </a:solidFill>
            </a:endParaRPr>
          </a:p>
          <a:p>
            <a:pPr indent="-381000" lvl="1" marL="914400" rtl="0" algn="l">
              <a:spcBef>
                <a:spcPts val="0"/>
              </a:spcBef>
              <a:spcAft>
                <a:spcPts val="0"/>
              </a:spcAft>
              <a:buClr>
                <a:schemeClr val="accent4"/>
              </a:buClr>
              <a:buSzPts val="2400"/>
              <a:buChar char="◆"/>
            </a:pPr>
            <a:r>
              <a:rPr lang="en-US" sz="2400">
                <a:solidFill>
                  <a:srgbClr val="000000"/>
                </a:solidFill>
              </a:rPr>
              <a:t>Sheepskins</a:t>
            </a:r>
            <a:endParaRPr sz="2400">
              <a:solidFill>
                <a:srgbClr val="000000"/>
              </a:solidFill>
            </a:endParaRPr>
          </a:p>
          <a:p>
            <a:pPr indent="-381000" lvl="1" marL="914400" rtl="0" algn="l">
              <a:spcBef>
                <a:spcPts val="0"/>
              </a:spcBef>
              <a:spcAft>
                <a:spcPts val="0"/>
              </a:spcAft>
              <a:buClr>
                <a:schemeClr val="accent4"/>
              </a:buClr>
              <a:buSzPts val="2400"/>
              <a:buChar char="◆"/>
            </a:pPr>
            <a:r>
              <a:rPr lang="en-US" sz="2400">
                <a:solidFill>
                  <a:srgbClr val="000000"/>
                </a:solidFill>
              </a:rPr>
              <a:t>Crib bumpers</a:t>
            </a:r>
            <a:endParaRPr sz="2400">
              <a:solidFill>
                <a:srgbClr val="000000"/>
              </a:solidFill>
            </a:endParaRPr>
          </a:p>
          <a:p>
            <a:pPr indent="0" lvl="0" marL="0" rtl="0" algn="l">
              <a:spcBef>
                <a:spcPts val="1600"/>
              </a:spcBef>
              <a:spcAft>
                <a:spcPts val="1600"/>
              </a:spcAft>
              <a:buNone/>
            </a:pPr>
            <a:r>
              <a:t/>
            </a:r>
            <a:endParaRPr/>
          </a:p>
        </p:txBody>
      </p:sp>
      <p:pic>
        <p:nvPicPr>
          <p:cNvPr id="340" name="Google Shape;340;p63"/>
          <p:cNvPicPr preferRelativeResize="0"/>
          <p:nvPr/>
        </p:nvPicPr>
        <p:blipFill rotWithShape="1">
          <a:blip r:embed="rId3">
            <a:alphaModFix/>
          </a:blip>
          <a:srcRect b="0" l="0" r="0" t="0"/>
          <a:stretch/>
        </p:blipFill>
        <p:spPr>
          <a:xfrm>
            <a:off x="4467050" y="1806350"/>
            <a:ext cx="4311000" cy="4216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Google Shape;345;p64"/>
          <p:cNvSpPr txBox="1"/>
          <p:nvPr>
            <p:ph type="title"/>
          </p:nvPr>
        </p:nvSpPr>
        <p:spPr>
          <a:xfrm>
            <a:off x="311700" y="593367"/>
            <a:ext cx="8520600" cy="763500"/>
          </a:xfrm>
          <a:prstGeom prst="rect">
            <a:avLst/>
          </a:prstGeom>
          <a:solidFill>
            <a:srgbClr val="8B1C87"/>
          </a:solidFill>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lang="en-US" sz="4200">
                <a:solidFill>
                  <a:srgbClr val="FFFFFF"/>
                </a:solidFill>
              </a:rPr>
              <a:t>Sleep Clothing</a:t>
            </a:r>
            <a:endParaRPr sz="4400">
              <a:solidFill>
                <a:srgbClr val="FFFFFF"/>
              </a:solidFill>
            </a:endParaRPr>
          </a:p>
          <a:p>
            <a:pPr indent="0" lvl="0" marL="0" rtl="0" algn="l">
              <a:spcBef>
                <a:spcPts val="0"/>
              </a:spcBef>
              <a:spcAft>
                <a:spcPts val="0"/>
              </a:spcAft>
              <a:buNone/>
            </a:pPr>
            <a:r>
              <a:t/>
            </a:r>
            <a:endParaRPr>
              <a:solidFill>
                <a:srgbClr val="FFFFFF"/>
              </a:solidFill>
            </a:endParaRPr>
          </a:p>
        </p:txBody>
      </p:sp>
      <p:pic>
        <p:nvPicPr>
          <p:cNvPr id="346" name="Google Shape;346;p64"/>
          <p:cNvPicPr preferRelativeResize="0"/>
          <p:nvPr/>
        </p:nvPicPr>
        <p:blipFill>
          <a:blip r:embed="rId3">
            <a:alphaModFix/>
          </a:blip>
          <a:stretch>
            <a:fillRect/>
          </a:stretch>
        </p:blipFill>
        <p:spPr>
          <a:xfrm>
            <a:off x="0" y="1666038"/>
            <a:ext cx="4644074" cy="4644074"/>
          </a:xfrm>
          <a:prstGeom prst="rect">
            <a:avLst/>
          </a:prstGeom>
          <a:noFill/>
          <a:ln>
            <a:noFill/>
          </a:ln>
        </p:spPr>
      </p:pic>
      <p:sp>
        <p:nvSpPr>
          <p:cNvPr id="347" name="Google Shape;347;p64"/>
          <p:cNvSpPr txBox="1"/>
          <p:nvPr>
            <p:ph idx="2" type="body"/>
          </p:nvPr>
        </p:nvSpPr>
        <p:spPr>
          <a:xfrm>
            <a:off x="4347600" y="1764850"/>
            <a:ext cx="4484700" cy="4902900"/>
          </a:xfrm>
          <a:prstGeom prst="rect">
            <a:avLst/>
          </a:prstGeom>
        </p:spPr>
        <p:txBody>
          <a:bodyPr anchorCtr="0" anchor="t" bIns="91425" lIns="91425" spcFirstLastPara="1" rIns="91425" wrap="square" tIns="91425">
            <a:noAutofit/>
          </a:bodyPr>
          <a:lstStyle/>
          <a:p>
            <a:pPr indent="-406400" lvl="0" marL="457200" rtl="0" algn="l">
              <a:lnSpc>
                <a:spcPct val="100000"/>
              </a:lnSpc>
              <a:spcBef>
                <a:spcPts val="0"/>
              </a:spcBef>
              <a:spcAft>
                <a:spcPts val="0"/>
              </a:spcAft>
              <a:buClr>
                <a:schemeClr val="accent5"/>
              </a:buClr>
              <a:buSzPts val="2400"/>
              <a:buChar char="➔"/>
            </a:pPr>
            <a:r>
              <a:rPr lang="en-US" sz="2400">
                <a:solidFill>
                  <a:schemeClr val="dk1"/>
                </a:solidFill>
              </a:rPr>
              <a:t>One piece sleeper can be an a</a:t>
            </a:r>
            <a:r>
              <a:rPr lang="en-US" sz="2400">
                <a:solidFill>
                  <a:schemeClr val="dk1"/>
                </a:solidFill>
              </a:rPr>
              <a:t>lternative to blankets</a:t>
            </a:r>
            <a:endParaRPr sz="2400">
              <a:solidFill>
                <a:schemeClr val="dk1"/>
              </a:solidFill>
            </a:endParaRPr>
          </a:p>
          <a:p>
            <a:pPr indent="0" lvl="0" marL="0" rtl="0" algn="l">
              <a:lnSpc>
                <a:spcPct val="100000"/>
              </a:lnSpc>
              <a:spcBef>
                <a:spcPts val="640"/>
              </a:spcBef>
              <a:spcAft>
                <a:spcPts val="0"/>
              </a:spcAft>
              <a:buNone/>
            </a:pPr>
            <a:r>
              <a:rPr lang="en-US" sz="2400">
                <a:solidFill>
                  <a:schemeClr val="dk1"/>
                </a:solidFill>
              </a:rPr>
              <a:t>Avoid Overheating</a:t>
            </a:r>
            <a:endParaRPr sz="2400">
              <a:solidFill>
                <a:schemeClr val="dk1"/>
              </a:solidFill>
            </a:endParaRPr>
          </a:p>
          <a:p>
            <a:pPr indent="-406400" lvl="0" marL="457200" rtl="0" algn="l">
              <a:lnSpc>
                <a:spcPct val="100000"/>
              </a:lnSpc>
              <a:spcBef>
                <a:spcPts val="480"/>
              </a:spcBef>
              <a:spcAft>
                <a:spcPts val="0"/>
              </a:spcAft>
              <a:buClr>
                <a:schemeClr val="accent5"/>
              </a:buClr>
              <a:buSzPts val="2400"/>
              <a:buChar char="➔"/>
            </a:pPr>
            <a:r>
              <a:rPr lang="en-US" sz="2400">
                <a:solidFill>
                  <a:schemeClr val="dk1"/>
                </a:solidFill>
              </a:rPr>
              <a:t>Dress infants appropriately for the environment, with no greater than 1 layer more than an adult would wear to be comfortable</a:t>
            </a:r>
            <a:endParaRPr sz="2400">
              <a:solidFill>
                <a:schemeClr val="dk1"/>
              </a:solidFill>
            </a:endParaRPr>
          </a:p>
          <a:p>
            <a:pPr indent="-406400" lvl="0" marL="457200" rtl="0" algn="l">
              <a:lnSpc>
                <a:spcPct val="100000"/>
              </a:lnSpc>
              <a:spcBef>
                <a:spcPts val="480"/>
              </a:spcBef>
              <a:spcAft>
                <a:spcPts val="0"/>
              </a:spcAft>
              <a:buClr>
                <a:schemeClr val="accent5"/>
              </a:buClr>
              <a:buSzPts val="2400"/>
              <a:buChar char="➔"/>
            </a:pPr>
            <a:r>
              <a:rPr lang="en-US" sz="2400">
                <a:solidFill>
                  <a:schemeClr val="dk1"/>
                </a:solidFill>
              </a:rPr>
              <a:t>Don't turn up the heat in baby’s room.</a:t>
            </a:r>
            <a:endParaRPr sz="24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Google Shape;352;p65"/>
          <p:cNvSpPr txBox="1"/>
          <p:nvPr>
            <p:ph type="title"/>
          </p:nvPr>
        </p:nvSpPr>
        <p:spPr>
          <a:xfrm>
            <a:off x="311700" y="593367"/>
            <a:ext cx="8520600" cy="763500"/>
          </a:xfrm>
          <a:prstGeom prst="rect">
            <a:avLst/>
          </a:prstGeom>
          <a:solidFill>
            <a:srgbClr val="8B1C87"/>
          </a:solidFill>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lang="en-US" sz="4000">
                <a:solidFill>
                  <a:srgbClr val="FFFFFF"/>
                </a:solidFill>
              </a:rPr>
              <a:t>What About Rolling Over?</a:t>
            </a:r>
            <a:endParaRPr sz="4400">
              <a:solidFill>
                <a:srgbClr val="FFFFFF"/>
              </a:solidFill>
            </a:endParaRPr>
          </a:p>
          <a:p>
            <a:pPr indent="0" lvl="0" marL="0" rtl="0" algn="l">
              <a:spcBef>
                <a:spcPts val="0"/>
              </a:spcBef>
              <a:spcAft>
                <a:spcPts val="0"/>
              </a:spcAft>
              <a:buNone/>
            </a:pPr>
            <a:r>
              <a:t/>
            </a:r>
            <a:endParaRPr>
              <a:solidFill>
                <a:srgbClr val="FFFFFF"/>
              </a:solidFill>
            </a:endParaRPr>
          </a:p>
        </p:txBody>
      </p:sp>
      <p:sp>
        <p:nvSpPr>
          <p:cNvPr id="353" name="Google Shape;353;p65"/>
          <p:cNvSpPr txBox="1"/>
          <p:nvPr/>
        </p:nvSpPr>
        <p:spPr>
          <a:xfrm>
            <a:off x="184875" y="1450950"/>
            <a:ext cx="3662700" cy="5245500"/>
          </a:xfrm>
          <a:prstGeom prst="rect">
            <a:avLst/>
          </a:prstGeom>
          <a:noFill/>
          <a:ln>
            <a:noFill/>
          </a:ln>
        </p:spPr>
        <p:txBody>
          <a:bodyPr anchorCtr="0" anchor="ctr" bIns="91425" lIns="91425" spcFirstLastPara="1" rIns="91425" wrap="square" tIns="91425">
            <a:noAutofit/>
          </a:bodyPr>
          <a:lstStyle/>
          <a:p>
            <a:pPr indent="-508000" lvl="0" marL="533400" rtl="0" algn="l">
              <a:spcBef>
                <a:spcPts val="0"/>
              </a:spcBef>
              <a:spcAft>
                <a:spcPts val="0"/>
              </a:spcAft>
              <a:buClr>
                <a:schemeClr val="accent5"/>
              </a:buClr>
              <a:buSzPts val="2000"/>
              <a:buChar char="➔"/>
            </a:pPr>
            <a:r>
              <a:rPr lang="en-US" sz="2000">
                <a:solidFill>
                  <a:schemeClr val="dk1"/>
                </a:solidFill>
              </a:rPr>
              <a:t>No data about when it is safe for infants to sleep in the prone or side position </a:t>
            </a:r>
            <a:endParaRPr sz="2000">
              <a:solidFill>
                <a:schemeClr val="dk1"/>
              </a:solidFill>
            </a:endParaRPr>
          </a:p>
          <a:p>
            <a:pPr indent="-457200" lvl="1" marL="914400" rtl="0" algn="l">
              <a:spcBef>
                <a:spcPts val="400"/>
              </a:spcBef>
              <a:spcAft>
                <a:spcPts val="0"/>
              </a:spcAft>
              <a:buClr>
                <a:schemeClr val="accent1"/>
              </a:buClr>
              <a:buSzPts val="2000"/>
              <a:buChar char="◆"/>
            </a:pPr>
            <a:r>
              <a:rPr lang="en-US" sz="2000">
                <a:solidFill>
                  <a:schemeClr val="dk1"/>
                </a:solidFill>
              </a:rPr>
              <a:t>Studies all include infants up to 1 year of age</a:t>
            </a:r>
            <a:endParaRPr sz="2000">
              <a:solidFill>
                <a:schemeClr val="dk1"/>
              </a:solidFill>
            </a:endParaRPr>
          </a:p>
          <a:p>
            <a:pPr indent="-508000" lvl="0" marL="533400" rtl="0" algn="l">
              <a:spcBef>
                <a:spcPts val="480"/>
              </a:spcBef>
              <a:spcAft>
                <a:spcPts val="0"/>
              </a:spcAft>
              <a:buClr>
                <a:schemeClr val="accent5"/>
              </a:buClr>
              <a:buSzPts val="2000"/>
              <a:buChar char="➔"/>
            </a:pPr>
            <a:r>
              <a:rPr lang="en-US" sz="2000">
                <a:solidFill>
                  <a:schemeClr val="dk1"/>
                </a:solidFill>
              </a:rPr>
              <a:t>Infants should continue to be placed supine until 1 year of age </a:t>
            </a:r>
            <a:endParaRPr sz="2000">
              <a:solidFill>
                <a:schemeClr val="dk1"/>
              </a:solidFill>
            </a:endParaRPr>
          </a:p>
          <a:p>
            <a:pPr indent="-508000" lvl="0" marL="533400" rtl="0" algn="l">
              <a:spcBef>
                <a:spcPts val="480"/>
              </a:spcBef>
              <a:spcAft>
                <a:spcPts val="0"/>
              </a:spcAft>
              <a:buClr>
                <a:schemeClr val="accent5"/>
              </a:buClr>
              <a:buSzPts val="2000"/>
              <a:buChar char="➔"/>
            </a:pPr>
            <a:r>
              <a:rPr lang="en-US" sz="2000">
                <a:solidFill>
                  <a:schemeClr val="dk1"/>
                </a:solidFill>
              </a:rPr>
              <a:t>Once an infant can roll </a:t>
            </a:r>
            <a:r>
              <a:rPr lang="en-US" sz="2000" u="sng">
                <a:solidFill>
                  <a:schemeClr val="dk1"/>
                </a:solidFill>
              </a:rPr>
              <a:t>from supine to prone and from prone to supine</a:t>
            </a:r>
            <a:r>
              <a:rPr lang="en-US" sz="2000">
                <a:solidFill>
                  <a:schemeClr val="dk1"/>
                </a:solidFill>
              </a:rPr>
              <a:t>, the infant can be allowed to remain in the sleep position that he or she assumes</a:t>
            </a:r>
            <a:endParaRPr sz="2000">
              <a:solidFill>
                <a:schemeClr val="dk1"/>
              </a:solidFill>
            </a:endParaRPr>
          </a:p>
        </p:txBody>
      </p:sp>
      <p:pic>
        <p:nvPicPr>
          <p:cNvPr id="354" name="Google Shape;354;p65"/>
          <p:cNvPicPr preferRelativeResize="0"/>
          <p:nvPr/>
        </p:nvPicPr>
        <p:blipFill>
          <a:blip r:embed="rId3">
            <a:alphaModFix/>
          </a:blip>
          <a:stretch>
            <a:fillRect/>
          </a:stretch>
        </p:blipFill>
        <p:spPr>
          <a:xfrm>
            <a:off x="3847575" y="1723048"/>
            <a:ext cx="5296425" cy="286887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66"/>
          <p:cNvSpPr txBox="1"/>
          <p:nvPr>
            <p:ph type="title"/>
          </p:nvPr>
        </p:nvSpPr>
        <p:spPr>
          <a:xfrm>
            <a:off x="311700" y="593367"/>
            <a:ext cx="8520600" cy="763500"/>
          </a:xfrm>
          <a:prstGeom prst="rect">
            <a:avLst/>
          </a:prstGeom>
          <a:solidFill>
            <a:srgbClr val="8B1C87"/>
          </a:solidFill>
        </p:spPr>
        <p:txBody>
          <a:bodyPr anchorCtr="0" anchor="t" bIns="91425" lIns="91425" spcFirstLastPara="1" rIns="91425" wrap="square" tIns="91425">
            <a:noAutofit/>
          </a:bodyPr>
          <a:lstStyle/>
          <a:p>
            <a:pPr indent="0" lvl="0" marL="0" rtl="0" algn="ctr">
              <a:spcBef>
                <a:spcPts val="0"/>
              </a:spcBef>
              <a:spcAft>
                <a:spcPts val="0"/>
              </a:spcAft>
              <a:buNone/>
            </a:pPr>
            <a:r>
              <a:rPr lang="en-US" sz="4200">
                <a:solidFill>
                  <a:srgbClr val="FFFFFF"/>
                </a:solidFill>
              </a:rPr>
              <a:t>Remember the A, B, C’s</a:t>
            </a:r>
            <a:endParaRPr sz="4200">
              <a:solidFill>
                <a:srgbClr val="FFFFFF"/>
              </a:solidFill>
            </a:endParaRPr>
          </a:p>
          <a:p>
            <a:pPr indent="0" lvl="0" marL="0" rtl="0" algn="l">
              <a:spcBef>
                <a:spcPts val="0"/>
              </a:spcBef>
              <a:spcAft>
                <a:spcPts val="0"/>
              </a:spcAft>
              <a:buNone/>
            </a:pPr>
            <a:r>
              <a:t/>
            </a:r>
            <a:endParaRPr>
              <a:solidFill>
                <a:srgbClr val="FFFFFF"/>
              </a:solidFill>
            </a:endParaRPr>
          </a:p>
        </p:txBody>
      </p:sp>
      <p:pic>
        <p:nvPicPr>
          <p:cNvPr id="360" name="Google Shape;360;p66"/>
          <p:cNvPicPr preferRelativeResize="0"/>
          <p:nvPr/>
        </p:nvPicPr>
        <p:blipFill>
          <a:blip r:embed="rId3">
            <a:alphaModFix/>
          </a:blip>
          <a:stretch>
            <a:fillRect/>
          </a:stretch>
        </p:blipFill>
        <p:spPr>
          <a:xfrm>
            <a:off x="155250" y="1527025"/>
            <a:ext cx="8833499" cy="3456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40"/>
          <p:cNvSpPr txBox="1"/>
          <p:nvPr>
            <p:ph type="title"/>
          </p:nvPr>
        </p:nvSpPr>
        <p:spPr>
          <a:xfrm>
            <a:off x="311700" y="593367"/>
            <a:ext cx="8520600" cy="763500"/>
          </a:xfrm>
          <a:prstGeom prst="rect">
            <a:avLst/>
          </a:prstGeom>
          <a:solidFill>
            <a:srgbClr val="8B1C87"/>
          </a:solidFill>
        </p:spPr>
        <p:txBody>
          <a:bodyPr anchorCtr="0" anchor="t" bIns="91425" lIns="91425" spcFirstLastPara="1" rIns="91425" wrap="square" tIns="91425">
            <a:noAutofit/>
          </a:bodyPr>
          <a:lstStyle/>
          <a:p>
            <a:pPr indent="0" lvl="0" marL="0" rtl="0" algn="ctr">
              <a:spcBef>
                <a:spcPts val="0"/>
              </a:spcBef>
              <a:spcAft>
                <a:spcPts val="0"/>
              </a:spcAft>
              <a:buNone/>
            </a:pPr>
            <a:r>
              <a:rPr lang="en-US" sz="4200">
                <a:solidFill>
                  <a:srgbClr val="FFFFFF"/>
                </a:solidFill>
              </a:rPr>
              <a:t>Definition of SIDS</a:t>
            </a:r>
            <a:endParaRPr sz="4400">
              <a:solidFill>
                <a:srgbClr val="FFFFFF"/>
              </a:solidFill>
            </a:endParaRPr>
          </a:p>
          <a:p>
            <a:pPr indent="0" lvl="0" marL="0" rtl="0" algn="l">
              <a:spcBef>
                <a:spcPts val="0"/>
              </a:spcBef>
              <a:spcAft>
                <a:spcPts val="0"/>
              </a:spcAft>
              <a:buNone/>
            </a:pPr>
            <a:r>
              <a:t/>
            </a:r>
            <a:endParaRPr>
              <a:solidFill>
                <a:srgbClr val="FFFFFF"/>
              </a:solidFill>
            </a:endParaRPr>
          </a:p>
        </p:txBody>
      </p:sp>
      <p:sp>
        <p:nvSpPr>
          <p:cNvPr id="179" name="Google Shape;179;p40"/>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406400" lvl="0" marL="457200" rtl="0" algn="l">
              <a:lnSpc>
                <a:spcPct val="100000"/>
              </a:lnSpc>
              <a:spcBef>
                <a:spcPts val="0"/>
              </a:spcBef>
              <a:spcAft>
                <a:spcPts val="0"/>
              </a:spcAft>
              <a:buClr>
                <a:schemeClr val="accent5"/>
              </a:buClr>
              <a:buSzPts val="2800"/>
              <a:buChar char="➔"/>
            </a:pPr>
            <a:r>
              <a:rPr lang="en-US" sz="2800">
                <a:solidFill>
                  <a:schemeClr val="dk1"/>
                </a:solidFill>
              </a:rPr>
              <a:t>Sudden death which occurs before 1 year of age, usually in a previously healthy infant. </a:t>
            </a:r>
            <a:endParaRPr sz="2800">
              <a:solidFill>
                <a:schemeClr val="dk1"/>
              </a:solidFill>
            </a:endParaRPr>
          </a:p>
          <a:p>
            <a:pPr indent="-406400" lvl="0" marL="457200" rtl="0" algn="l">
              <a:lnSpc>
                <a:spcPct val="100000"/>
              </a:lnSpc>
              <a:spcBef>
                <a:spcPts val="0"/>
              </a:spcBef>
              <a:spcAft>
                <a:spcPts val="0"/>
              </a:spcAft>
              <a:buClr>
                <a:schemeClr val="accent5"/>
              </a:buClr>
              <a:buSzPts val="2800"/>
              <a:buChar char="➔"/>
            </a:pPr>
            <a:r>
              <a:rPr lang="en-US" sz="2800">
                <a:solidFill>
                  <a:schemeClr val="dk1"/>
                </a:solidFill>
              </a:rPr>
              <a:t>Cause of death unexplained after thorough investigation; including complete autopsy, death scene investigation, and review of child’s health history</a:t>
            </a:r>
            <a:endParaRPr sz="2800">
              <a:solidFill>
                <a:schemeClr val="dk1"/>
              </a:solidFill>
            </a:endParaRPr>
          </a:p>
          <a:p>
            <a:pPr indent="-406400" lvl="0" marL="457200" rtl="0" algn="l">
              <a:lnSpc>
                <a:spcPct val="100000"/>
              </a:lnSpc>
              <a:spcBef>
                <a:spcPts val="0"/>
              </a:spcBef>
              <a:spcAft>
                <a:spcPts val="0"/>
              </a:spcAft>
              <a:buClr>
                <a:schemeClr val="accent5"/>
              </a:buClr>
              <a:buSzPts val="2800"/>
              <a:buChar char="➔"/>
            </a:pPr>
            <a:r>
              <a:rPr lang="en-US" sz="2800">
                <a:solidFill>
                  <a:schemeClr val="dk1"/>
                </a:solidFill>
              </a:rPr>
              <a:t>A diagnosis of exclusion</a:t>
            </a:r>
            <a:endParaRPr sz="2800">
              <a:solidFill>
                <a:schemeClr val="dk1"/>
              </a:solidFill>
            </a:endParaRPr>
          </a:p>
          <a:p>
            <a:pPr indent="-406400" lvl="0" marL="457200" rtl="0" algn="l">
              <a:lnSpc>
                <a:spcPct val="100000"/>
              </a:lnSpc>
              <a:spcBef>
                <a:spcPts val="0"/>
              </a:spcBef>
              <a:spcAft>
                <a:spcPts val="0"/>
              </a:spcAft>
              <a:buClr>
                <a:schemeClr val="accent5"/>
              </a:buClr>
              <a:buSzPts val="2800"/>
              <a:buChar char="➔"/>
            </a:pPr>
            <a:r>
              <a:rPr lang="en-US" sz="2800">
                <a:solidFill>
                  <a:schemeClr val="dk1"/>
                </a:solidFill>
              </a:rPr>
              <a:t>SIDS is not predictable</a:t>
            </a:r>
            <a:endParaRPr sz="2800">
              <a:solidFill>
                <a:schemeClr val="dk1"/>
              </a:solidFill>
            </a:endParaRPr>
          </a:p>
          <a:p>
            <a:pPr indent="0" lvl="0" marL="0" rtl="0" algn="l">
              <a:spcBef>
                <a:spcPts val="0"/>
              </a:spcBef>
              <a:spcAft>
                <a:spcPts val="16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Google Shape;365;p67"/>
          <p:cNvSpPr txBox="1"/>
          <p:nvPr>
            <p:ph type="title"/>
          </p:nvPr>
        </p:nvSpPr>
        <p:spPr>
          <a:xfrm>
            <a:off x="311700" y="593367"/>
            <a:ext cx="8520600" cy="763500"/>
          </a:xfrm>
          <a:prstGeom prst="rect">
            <a:avLst/>
          </a:prstGeom>
          <a:solidFill>
            <a:srgbClr val="8B1C87"/>
          </a:solidFill>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FFFFFF"/>
                </a:solidFill>
              </a:rPr>
              <a:t>Christina Hickman, MA Edu, 2018</a:t>
            </a:r>
            <a:endParaRPr>
              <a:solidFill>
                <a:srgbClr val="FFFFFF"/>
              </a:solidFill>
            </a:endParaRPr>
          </a:p>
        </p:txBody>
      </p:sp>
      <p:pic>
        <p:nvPicPr>
          <p:cNvPr id="366" name="Google Shape;366;p67"/>
          <p:cNvPicPr preferRelativeResize="0"/>
          <p:nvPr/>
        </p:nvPicPr>
        <p:blipFill>
          <a:blip r:embed="rId3">
            <a:alphaModFix/>
          </a:blip>
          <a:stretch>
            <a:fillRect/>
          </a:stretch>
        </p:blipFill>
        <p:spPr>
          <a:xfrm>
            <a:off x="1945462" y="2437100"/>
            <a:ext cx="5253073" cy="3673450"/>
          </a:xfrm>
          <a:prstGeom prst="rect">
            <a:avLst/>
          </a:prstGeom>
          <a:noFill/>
          <a:ln>
            <a:noFill/>
          </a:ln>
        </p:spPr>
      </p:pic>
      <p:sp>
        <p:nvSpPr>
          <p:cNvPr id="367" name="Google Shape;367;p6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41"/>
          <p:cNvSpPr txBox="1"/>
          <p:nvPr>
            <p:ph type="title"/>
          </p:nvPr>
        </p:nvSpPr>
        <p:spPr>
          <a:xfrm>
            <a:off x="311700" y="593367"/>
            <a:ext cx="8520600" cy="763500"/>
          </a:xfrm>
          <a:prstGeom prst="rect">
            <a:avLst/>
          </a:prstGeom>
          <a:solidFill>
            <a:srgbClr val="8B1C87"/>
          </a:solidFill>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lang="en-US" sz="4200">
                <a:solidFill>
                  <a:srgbClr val="FFFFFF"/>
                </a:solidFill>
              </a:rPr>
              <a:t>Sleep-Related Deaths</a:t>
            </a:r>
            <a:endParaRPr sz="4400">
              <a:solidFill>
                <a:srgbClr val="FFFFFF"/>
              </a:solidFill>
            </a:endParaRPr>
          </a:p>
          <a:p>
            <a:pPr indent="0" lvl="0" marL="0" rtl="0" algn="l">
              <a:spcBef>
                <a:spcPts val="0"/>
              </a:spcBef>
              <a:spcAft>
                <a:spcPts val="0"/>
              </a:spcAft>
              <a:buNone/>
            </a:pPr>
            <a:r>
              <a:t/>
            </a:r>
            <a:endParaRPr>
              <a:solidFill>
                <a:srgbClr val="FFFFFF"/>
              </a:solidFill>
            </a:endParaRPr>
          </a:p>
        </p:txBody>
      </p:sp>
      <p:sp>
        <p:nvSpPr>
          <p:cNvPr id="185" name="Google Shape;185;p41"/>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457200" lvl="0" marL="457200" rtl="0" algn="l">
              <a:lnSpc>
                <a:spcPct val="100000"/>
              </a:lnSpc>
              <a:spcBef>
                <a:spcPts val="0"/>
              </a:spcBef>
              <a:spcAft>
                <a:spcPts val="0"/>
              </a:spcAft>
              <a:buClr>
                <a:schemeClr val="accent5"/>
              </a:buClr>
              <a:buSzPts val="2600"/>
              <a:buChar char="➔"/>
            </a:pPr>
            <a:r>
              <a:rPr lang="en-US" sz="2600">
                <a:solidFill>
                  <a:schemeClr val="dk1"/>
                </a:solidFill>
              </a:rPr>
              <a:t>Sudden and unexpected infant death (SUID)</a:t>
            </a:r>
            <a:endParaRPr sz="3200">
              <a:solidFill>
                <a:schemeClr val="dk1"/>
              </a:solidFill>
            </a:endParaRPr>
          </a:p>
          <a:p>
            <a:pPr indent="-285750" lvl="1" marL="742950" rtl="0" algn="l">
              <a:lnSpc>
                <a:spcPct val="100000"/>
              </a:lnSpc>
              <a:spcBef>
                <a:spcPts val="560"/>
              </a:spcBef>
              <a:spcAft>
                <a:spcPts val="0"/>
              </a:spcAft>
              <a:buClr>
                <a:schemeClr val="accent4"/>
              </a:buClr>
              <a:buSzPts val="2800"/>
              <a:buChar char="◆"/>
            </a:pPr>
            <a:r>
              <a:rPr lang="en-US" sz="2800">
                <a:solidFill>
                  <a:schemeClr val="dk1"/>
                </a:solidFill>
              </a:rPr>
              <a:t>a.k.a. Sudden and unexpected death in infancy (SUDI)</a:t>
            </a:r>
            <a:endParaRPr sz="2800">
              <a:solidFill>
                <a:schemeClr val="dk1"/>
              </a:solidFill>
            </a:endParaRPr>
          </a:p>
          <a:p>
            <a:pPr indent="-457200" lvl="0" marL="457200" rtl="0" algn="l">
              <a:lnSpc>
                <a:spcPct val="100000"/>
              </a:lnSpc>
              <a:spcBef>
                <a:spcPts val="520"/>
              </a:spcBef>
              <a:spcAft>
                <a:spcPts val="0"/>
              </a:spcAft>
              <a:buClr>
                <a:schemeClr val="accent5"/>
              </a:buClr>
              <a:buSzPts val="2600"/>
              <a:buChar char="➔"/>
            </a:pPr>
            <a:r>
              <a:rPr lang="en-US" sz="2600">
                <a:solidFill>
                  <a:schemeClr val="dk1"/>
                </a:solidFill>
              </a:rPr>
              <a:t>Most occur during sleep</a:t>
            </a:r>
            <a:endParaRPr sz="3200">
              <a:solidFill>
                <a:schemeClr val="dk1"/>
              </a:solidFill>
            </a:endParaRPr>
          </a:p>
          <a:p>
            <a:pPr indent="-285750" lvl="1" marL="742950" rtl="0" algn="l">
              <a:lnSpc>
                <a:spcPct val="100000"/>
              </a:lnSpc>
              <a:spcBef>
                <a:spcPts val="560"/>
              </a:spcBef>
              <a:spcAft>
                <a:spcPts val="0"/>
              </a:spcAft>
              <a:buClr>
                <a:schemeClr val="accent4"/>
              </a:buClr>
              <a:buSzPts val="2800"/>
              <a:buChar char="◆"/>
            </a:pPr>
            <a:r>
              <a:rPr lang="en-US" sz="2800">
                <a:solidFill>
                  <a:schemeClr val="dk1"/>
                </a:solidFill>
              </a:rPr>
              <a:t>Suffocation, strangulation, entrapment</a:t>
            </a:r>
            <a:endParaRPr sz="2800">
              <a:solidFill>
                <a:schemeClr val="dk1"/>
              </a:solidFill>
            </a:endParaRPr>
          </a:p>
          <a:p>
            <a:pPr indent="-285750" lvl="1" marL="742950" rtl="0" algn="l">
              <a:lnSpc>
                <a:spcPct val="100000"/>
              </a:lnSpc>
              <a:spcBef>
                <a:spcPts val="560"/>
              </a:spcBef>
              <a:spcAft>
                <a:spcPts val="0"/>
              </a:spcAft>
              <a:buClr>
                <a:schemeClr val="accent4"/>
              </a:buClr>
              <a:buSzPts val="2800"/>
              <a:buChar char="◆"/>
            </a:pPr>
            <a:r>
              <a:rPr lang="en-US" sz="2800">
                <a:solidFill>
                  <a:schemeClr val="dk1"/>
                </a:solidFill>
              </a:rPr>
              <a:t>Undetermined</a:t>
            </a:r>
            <a:endParaRPr sz="2800">
              <a:solidFill>
                <a:schemeClr val="dk1"/>
              </a:solidFill>
            </a:endParaRPr>
          </a:p>
          <a:p>
            <a:pPr indent="-285750" lvl="1" marL="742950" rtl="0" algn="l">
              <a:lnSpc>
                <a:spcPct val="100000"/>
              </a:lnSpc>
              <a:spcBef>
                <a:spcPts val="560"/>
              </a:spcBef>
              <a:spcAft>
                <a:spcPts val="0"/>
              </a:spcAft>
              <a:buClr>
                <a:schemeClr val="accent4"/>
              </a:buClr>
              <a:buSzPts val="2800"/>
              <a:buChar char="◆"/>
            </a:pPr>
            <a:r>
              <a:rPr lang="en-US" sz="2800">
                <a:solidFill>
                  <a:schemeClr val="dk1"/>
                </a:solidFill>
              </a:rPr>
              <a:t>SIDS</a:t>
            </a:r>
            <a:endParaRPr sz="2800">
              <a:solidFill>
                <a:schemeClr val="dk1"/>
              </a:solidFill>
            </a:endParaRPr>
          </a:p>
          <a:p>
            <a:pPr indent="0" lvl="0" marL="0" rtl="0" algn="l">
              <a:spcBef>
                <a:spcPts val="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42"/>
          <p:cNvSpPr txBox="1"/>
          <p:nvPr>
            <p:ph idx="1" type="body"/>
          </p:nvPr>
        </p:nvSpPr>
        <p:spPr>
          <a:xfrm>
            <a:off x="311700" y="1536625"/>
            <a:ext cx="8661900" cy="5220300"/>
          </a:xfrm>
          <a:prstGeom prst="rect">
            <a:avLst/>
          </a:prstGeom>
        </p:spPr>
        <p:txBody>
          <a:bodyPr anchorCtr="0" anchor="t" bIns="91425" lIns="91425" spcFirstLastPara="1" rIns="91425" wrap="square" tIns="91425">
            <a:noAutofit/>
          </a:bodyPr>
          <a:lstStyle/>
          <a:p>
            <a:pPr indent="-342900" lvl="0" marL="342900" rtl="0" algn="l">
              <a:lnSpc>
                <a:spcPct val="90000"/>
              </a:lnSpc>
              <a:spcBef>
                <a:spcPts val="0"/>
              </a:spcBef>
              <a:spcAft>
                <a:spcPts val="0"/>
              </a:spcAft>
              <a:buClr>
                <a:schemeClr val="accent5"/>
              </a:buClr>
              <a:buSzPts val="2600"/>
              <a:buChar char="➔"/>
            </a:pPr>
            <a:r>
              <a:rPr lang="en-US" sz="2600">
                <a:solidFill>
                  <a:schemeClr val="dk1"/>
                </a:solidFill>
                <a:highlight>
                  <a:srgbClr val="FFFFFF"/>
                </a:highlight>
              </a:rPr>
              <a:t>In 2016, there were about 1,500 deaths due to SIDS, 1,200 deaths due to unknown causes, and about 900 deaths due to accidental suffocation and strangulation.</a:t>
            </a:r>
            <a:endParaRPr sz="2600">
              <a:solidFill>
                <a:schemeClr val="dk1"/>
              </a:solidFill>
            </a:endParaRPr>
          </a:p>
          <a:p>
            <a:pPr indent="-342900" lvl="0" marL="342900" rtl="0" algn="l">
              <a:lnSpc>
                <a:spcPct val="90000"/>
              </a:lnSpc>
              <a:spcBef>
                <a:spcPts val="520"/>
              </a:spcBef>
              <a:spcAft>
                <a:spcPts val="0"/>
              </a:spcAft>
              <a:buClr>
                <a:schemeClr val="accent5"/>
              </a:buClr>
              <a:buSzPts val="2600"/>
              <a:buChar char="➔"/>
            </a:pPr>
            <a:r>
              <a:rPr lang="en-US" sz="2600">
                <a:solidFill>
                  <a:schemeClr val="dk1"/>
                </a:solidFill>
              </a:rPr>
              <a:t>It is the leading cause of death for babies from </a:t>
            </a:r>
            <a:br>
              <a:rPr lang="en-US" sz="2600">
                <a:solidFill>
                  <a:schemeClr val="dk1"/>
                </a:solidFill>
              </a:rPr>
            </a:br>
            <a:r>
              <a:rPr lang="en-US" sz="2600">
                <a:solidFill>
                  <a:schemeClr val="dk1"/>
                </a:solidFill>
              </a:rPr>
              <a:t>1 to 12 months of age</a:t>
            </a:r>
            <a:endParaRPr sz="3200">
              <a:solidFill>
                <a:schemeClr val="dk1"/>
              </a:solidFill>
            </a:endParaRPr>
          </a:p>
          <a:p>
            <a:pPr indent="-342900" lvl="0" marL="342900" rtl="0" algn="l">
              <a:lnSpc>
                <a:spcPct val="90000"/>
              </a:lnSpc>
              <a:spcBef>
                <a:spcPts val="520"/>
              </a:spcBef>
              <a:spcAft>
                <a:spcPts val="0"/>
              </a:spcAft>
              <a:buClr>
                <a:schemeClr val="accent5"/>
              </a:buClr>
              <a:buSzPts val="2600"/>
              <a:buChar char="➔"/>
            </a:pPr>
            <a:r>
              <a:rPr lang="en-US" sz="2600">
                <a:solidFill>
                  <a:schemeClr val="dk1"/>
                </a:solidFill>
              </a:rPr>
              <a:t>Highest risk is at 2 to 4 months; 91% occur between 1 and 6 months of age</a:t>
            </a:r>
            <a:endParaRPr sz="3200">
              <a:solidFill>
                <a:schemeClr val="dk1"/>
              </a:solidFill>
            </a:endParaRPr>
          </a:p>
          <a:p>
            <a:pPr indent="-342900" lvl="0" marL="342900" rtl="0" algn="l">
              <a:lnSpc>
                <a:spcPct val="90000"/>
              </a:lnSpc>
              <a:spcBef>
                <a:spcPts val="520"/>
              </a:spcBef>
              <a:spcAft>
                <a:spcPts val="0"/>
              </a:spcAft>
              <a:buClr>
                <a:schemeClr val="accent5"/>
              </a:buClr>
              <a:buSzPts val="2600"/>
              <a:buChar char="➔"/>
            </a:pPr>
            <a:r>
              <a:rPr lang="en-US" sz="2600">
                <a:solidFill>
                  <a:schemeClr val="dk1"/>
                </a:solidFill>
              </a:rPr>
              <a:t>Seasonal trend: there are more SIDS deaths in winter months</a:t>
            </a:r>
            <a:endParaRPr sz="3200">
              <a:solidFill>
                <a:schemeClr val="dk1"/>
              </a:solidFill>
            </a:endParaRPr>
          </a:p>
          <a:p>
            <a:pPr indent="-342900" lvl="0" marL="342900" rtl="0" algn="l">
              <a:lnSpc>
                <a:spcPct val="90000"/>
              </a:lnSpc>
              <a:spcBef>
                <a:spcPts val="520"/>
              </a:spcBef>
              <a:spcAft>
                <a:spcPts val="0"/>
              </a:spcAft>
              <a:buClr>
                <a:schemeClr val="accent5"/>
              </a:buClr>
              <a:buSzPts val="2600"/>
              <a:buChar char="➔"/>
            </a:pPr>
            <a:r>
              <a:rPr lang="en-US" sz="2600">
                <a:solidFill>
                  <a:schemeClr val="dk1"/>
                </a:solidFill>
              </a:rPr>
              <a:t>More male babies die of SIDS</a:t>
            </a:r>
            <a:endParaRPr sz="3200">
              <a:solidFill>
                <a:schemeClr val="dk1"/>
              </a:solidFill>
            </a:endParaRPr>
          </a:p>
          <a:p>
            <a:pPr indent="-342900" lvl="0" marL="342900" rtl="0" algn="l">
              <a:lnSpc>
                <a:spcPct val="90000"/>
              </a:lnSpc>
              <a:spcBef>
                <a:spcPts val="520"/>
              </a:spcBef>
              <a:spcAft>
                <a:spcPts val="0"/>
              </a:spcAft>
              <a:buClr>
                <a:schemeClr val="accent5"/>
              </a:buClr>
              <a:buSzPts val="2600"/>
              <a:buChar char="➔"/>
            </a:pPr>
            <a:r>
              <a:rPr lang="en-US" sz="2600">
                <a:solidFill>
                  <a:schemeClr val="dk1"/>
                </a:solidFill>
              </a:rPr>
              <a:t>Unaccustomed tummy sleeping increases risk as much as 18 times.  </a:t>
            </a:r>
            <a:endParaRPr sz="3200">
              <a:solidFill>
                <a:schemeClr val="dk1"/>
              </a:solidFill>
            </a:endParaRPr>
          </a:p>
          <a:p>
            <a:pPr indent="0" lvl="0" marL="0" rtl="0" algn="l">
              <a:spcBef>
                <a:spcPts val="0"/>
              </a:spcBef>
              <a:spcAft>
                <a:spcPts val="1600"/>
              </a:spcAft>
              <a:buNone/>
            </a:pPr>
            <a:r>
              <a:t/>
            </a:r>
            <a:endParaRPr/>
          </a:p>
        </p:txBody>
      </p:sp>
      <p:sp>
        <p:nvSpPr>
          <p:cNvPr id="191" name="Google Shape;191;p42"/>
          <p:cNvSpPr txBox="1"/>
          <p:nvPr>
            <p:ph type="title"/>
          </p:nvPr>
        </p:nvSpPr>
        <p:spPr>
          <a:xfrm>
            <a:off x="311700" y="522017"/>
            <a:ext cx="8520600" cy="763500"/>
          </a:xfrm>
          <a:prstGeom prst="rect">
            <a:avLst/>
          </a:prstGeom>
          <a:solidFill>
            <a:srgbClr val="8B1C87"/>
          </a:solidFill>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4400">
                <a:solidFill>
                  <a:srgbClr val="FFFFFF"/>
                </a:solidFill>
              </a:rPr>
              <a:t>SIDS Facts</a:t>
            </a:r>
            <a:endParaRPr sz="4400">
              <a:solidFill>
                <a:srgbClr val="FFFFFF"/>
              </a:solidFill>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43"/>
          <p:cNvSpPr txBox="1"/>
          <p:nvPr>
            <p:ph type="title"/>
          </p:nvPr>
        </p:nvSpPr>
        <p:spPr>
          <a:xfrm>
            <a:off x="311700" y="593367"/>
            <a:ext cx="8520600" cy="763500"/>
          </a:xfrm>
          <a:prstGeom prst="rect">
            <a:avLst/>
          </a:prstGeom>
          <a:solidFill>
            <a:srgbClr val="8B1C87"/>
          </a:solidFill>
        </p:spPr>
        <p:txBody>
          <a:bodyPr anchorCtr="0" anchor="t" bIns="91425" lIns="91425" spcFirstLastPara="1" rIns="91425" wrap="square" tIns="91425">
            <a:noAutofit/>
          </a:bodyPr>
          <a:lstStyle/>
          <a:p>
            <a:pPr indent="0" lvl="0" marL="0" rtl="0" algn="ctr">
              <a:spcBef>
                <a:spcPts val="0"/>
              </a:spcBef>
              <a:spcAft>
                <a:spcPts val="0"/>
              </a:spcAft>
              <a:buNone/>
            </a:pPr>
            <a:r>
              <a:rPr lang="en-US" sz="4200">
                <a:solidFill>
                  <a:srgbClr val="FFFFFF"/>
                </a:solidFill>
              </a:rPr>
              <a:t>Sleep Deaths by Location</a:t>
            </a:r>
            <a:endParaRPr sz="4200">
              <a:solidFill>
                <a:srgbClr val="FFFFFF"/>
              </a:solidFill>
            </a:endParaRPr>
          </a:p>
        </p:txBody>
      </p:sp>
      <p:pic>
        <p:nvPicPr>
          <p:cNvPr id="197" name="Google Shape;197;p43"/>
          <p:cNvPicPr preferRelativeResize="0"/>
          <p:nvPr/>
        </p:nvPicPr>
        <p:blipFill>
          <a:blip r:embed="rId3">
            <a:alphaModFix/>
          </a:blip>
          <a:stretch>
            <a:fillRect/>
          </a:stretch>
        </p:blipFill>
        <p:spPr>
          <a:xfrm>
            <a:off x="394900" y="1356875"/>
            <a:ext cx="8185725" cy="5400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44"/>
          <p:cNvSpPr txBox="1"/>
          <p:nvPr>
            <p:ph type="title"/>
          </p:nvPr>
        </p:nvSpPr>
        <p:spPr>
          <a:xfrm>
            <a:off x="311700" y="593367"/>
            <a:ext cx="8520600" cy="763500"/>
          </a:xfrm>
          <a:prstGeom prst="rect">
            <a:avLst/>
          </a:prstGeom>
          <a:solidFill>
            <a:srgbClr val="8B1C87"/>
          </a:solidFill>
        </p:spPr>
        <p:txBody>
          <a:bodyPr anchorCtr="0" anchor="t" bIns="91425" lIns="91425" spcFirstLastPara="1" rIns="91425" wrap="square" tIns="91425">
            <a:noAutofit/>
          </a:bodyPr>
          <a:lstStyle/>
          <a:p>
            <a:pPr indent="0" lvl="0" marL="0" rtl="0" algn="ctr">
              <a:spcBef>
                <a:spcPts val="0"/>
              </a:spcBef>
              <a:spcAft>
                <a:spcPts val="0"/>
              </a:spcAft>
              <a:buNone/>
            </a:pPr>
            <a:r>
              <a:rPr lang="en-US" sz="4000">
                <a:solidFill>
                  <a:srgbClr val="FFFFFF"/>
                </a:solidFill>
              </a:rPr>
              <a:t>Sleep </a:t>
            </a:r>
            <a:r>
              <a:rPr lang="en-US" sz="4000">
                <a:solidFill>
                  <a:srgbClr val="FFFFFF"/>
                </a:solidFill>
              </a:rPr>
              <a:t>Deaths</a:t>
            </a:r>
            <a:r>
              <a:rPr lang="en-US" sz="4000">
                <a:solidFill>
                  <a:srgbClr val="FFFFFF"/>
                </a:solidFill>
              </a:rPr>
              <a:t> by Age, Race, Gender</a:t>
            </a:r>
            <a:endParaRPr sz="4000">
              <a:solidFill>
                <a:srgbClr val="FFFFFF"/>
              </a:solidFill>
            </a:endParaRPr>
          </a:p>
        </p:txBody>
      </p:sp>
      <p:pic>
        <p:nvPicPr>
          <p:cNvPr id="203" name="Google Shape;203;p44"/>
          <p:cNvPicPr preferRelativeResize="0"/>
          <p:nvPr/>
        </p:nvPicPr>
        <p:blipFill>
          <a:blip r:embed="rId3">
            <a:alphaModFix/>
          </a:blip>
          <a:stretch>
            <a:fillRect/>
          </a:stretch>
        </p:blipFill>
        <p:spPr>
          <a:xfrm>
            <a:off x="1788925" y="1476667"/>
            <a:ext cx="5566145" cy="519633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45"/>
          <p:cNvSpPr txBox="1"/>
          <p:nvPr>
            <p:ph type="title"/>
          </p:nvPr>
        </p:nvSpPr>
        <p:spPr>
          <a:xfrm>
            <a:off x="311700" y="593367"/>
            <a:ext cx="8520600" cy="763500"/>
          </a:xfrm>
          <a:prstGeom prst="rect">
            <a:avLst/>
          </a:prstGeom>
          <a:solidFill>
            <a:srgbClr val="8B1C87"/>
          </a:solidFill>
        </p:spPr>
        <p:txBody>
          <a:bodyPr anchorCtr="0" anchor="t" bIns="91425" lIns="91425" spcFirstLastPara="1" rIns="91425" wrap="square" tIns="91425">
            <a:noAutofit/>
          </a:bodyPr>
          <a:lstStyle/>
          <a:p>
            <a:pPr indent="0" lvl="0" marL="0" rtl="0" algn="ctr">
              <a:spcBef>
                <a:spcPts val="0"/>
              </a:spcBef>
              <a:spcAft>
                <a:spcPts val="0"/>
              </a:spcAft>
              <a:buNone/>
            </a:pPr>
            <a:r>
              <a:rPr lang="en-US" sz="4200">
                <a:solidFill>
                  <a:srgbClr val="FFFFFF"/>
                </a:solidFill>
              </a:rPr>
              <a:t>Other Infant </a:t>
            </a:r>
            <a:r>
              <a:rPr lang="en-US" sz="4200">
                <a:solidFill>
                  <a:srgbClr val="FFFFFF"/>
                </a:solidFill>
              </a:rPr>
              <a:t>Deaths</a:t>
            </a:r>
            <a:r>
              <a:rPr lang="en-US" sz="4200">
                <a:solidFill>
                  <a:srgbClr val="FFFFFF"/>
                </a:solidFill>
              </a:rPr>
              <a:t> by Race</a:t>
            </a:r>
            <a:endParaRPr sz="4200">
              <a:solidFill>
                <a:srgbClr val="FFFFFF"/>
              </a:solidFill>
            </a:endParaRPr>
          </a:p>
        </p:txBody>
      </p:sp>
      <p:pic>
        <p:nvPicPr>
          <p:cNvPr id="209" name="Google Shape;209;p45"/>
          <p:cNvPicPr preferRelativeResize="0"/>
          <p:nvPr/>
        </p:nvPicPr>
        <p:blipFill>
          <a:blip r:embed="rId3">
            <a:alphaModFix/>
          </a:blip>
          <a:stretch>
            <a:fillRect/>
          </a:stretch>
        </p:blipFill>
        <p:spPr>
          <a:xfrm>
            <a:off x="152400" y="1509267"/>
            <a:ext cx="8601075" cy="4286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46"/>
          <p:cNvSpPr txBox="1"/>
          <p:nvPr>
            <p:ph type="title"/>
          </p:nvPr>
        </p:nvSpPr>
        <p:spPr>
          <a:xfrm>
            <a:off x="311700" y="593367"/>
            <a:ext cx="8520600" cy="763500"/>
          </a:xfrm>
          <a:prstGeom prst="rect">
            <a:avLst/>
          </a:prstGeom>
          <a:solidFill>
            <a:srgbClr val="8B1C87"/>
          </a:solidFill>
        </p:spPr>
        <p:txBody>
          <a:bodyPr anchorCtr="0" anchor="t" bIns="91425" lIns="91425" spcFirstLastPara="1" rIns="91425" wrap="square" tIns="91425">
            <a:noAutofit/>
          </a:bodyPr>
          <a:lstStyle/>
          <a:p>
            <a:pPr indent="0" lvl="0" marL="0" rtl="0" algn="ctr">
              <a:spcBef>
                <a:spcPts val="0"/>
              </a:spcBef>
              <a:spcAft>
                <a:spcPts val="0"/>
              </a:spcAft>
              <a:buNone/>
            </a:pPr>
            <a:r>
              <a:rPr lang="en-US" sz="4200">
                <a:solidFill>
                  <a:srgbClr val="FFFFFF"/>
                </a:solidFill>
              </a:rPr>
              <a:t>Causes of Infant Deaths in Ohio</a:t>
            </a:r>
            <a:endParaRPr sz="4200">
              <a:solidFill>
                <a:srgbClr val="FFFFFF"/>
              </a:solidFill>
            </a:endParaRPr>
          </a:p>
        </p:txBody>
      </p:sp>
      <p:pic>
        <p:nvPicPr>
          <p:cNvPr id="215" name="Google Shape;215;p46"/>
          <p:cNvPicPr preferRelativeResize="0"/>
          <p:nvPr/>
        </p:nvPicPr>
        <p:blipFill>
          <a:blip r:embed="rId3">
            <a:alphaModFix/>
          </a:blip>
          <a:stretch>
            <a:fillRect/>
          </a:stretch>
        </p:blipFill>
        <p:spPr>
          <a:xfrm>
            <a:off x="913175" y="1520142"/>
            <a:ext cx="7038975" cy="4800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