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9144000"/>
  <p:notesSz cx="6858000" cy="9144000"/>
  <p:embeddedFontLst>
    <p:embeddedFont>
      <p:font typeface="Garamond"/>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aramond-regular.fntdata"/><Relationship Id="rId25" Type="http://schemas.openxmlformats.org/officeDocument/2006/relationships/slide" Target="slides/slide21.xml"/><Relationship Id="rId28" Type="http://schemas.openxmlformats.org/officeDocument/2006/relationships/font" Target="fonts/Garamond-italic.fntdata"/><Relationship Id="rId27" Type="http://schemas.openxmlformats.org/officeDocument/2006/relationships/font" Target="fonts/Garamond-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Garamond-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91425" lIns="91425" spcFirstLastPara="1" rIns="91425" wrap="square" tIns="91425"/>
          <a:lstStyle>
            <a:lvl1pPr indent="0" lvl="0" mar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lt1"/>
        </a:solidFill>
      </p:bgPr>
    </p:bg>
    <p:spTree>
      <p:nvGrpSpPr>
        <p:cNvPr id="29" name="Shape 29"/>
        <p:cNvGrpSpPr/>
        <p:nvPr/>
      </p:nvGrpSpPr>
      <p:grpSpPr>
        <a:xfrm>
          <a:off x="0" y="0"/>
          <a:ext cx="0" cy="0"/>
          <a:chOff x="0" y="0"/>
          <a:chExt cx="0" cy="0"/>
        </a:xfrm>
      </p:grpSpPr>
      <p:grpSp>
        <p:nvGrpSpPr>
          <p:cNvPr id="30" name="Google Shape;30;p2"/>
          <p:cNvGrpSpPr/>
          <p:nvPr/>
        </p:nvGrpSpPr>
        <p:grpSpPr>
          <a:xfrm>
            <a:off x="0" y="2438400"/>
            <a:ext cx="9144000" cy="4046537"/>
            <a:chOff x="0" y="2438400"/>
            <a:chExt cx="9144000" cy="4046537"/>
          </a:xfrm>
        </p:grpSpPr>
        <p:sp>
          <p:nvSpPr>
            <p:cNvPr id="31" name="Google Shape;31;p2"/>
            <p:cNvSpPr/>
            <p:nvPr/>
          </p:nvSpPr>
          <p:spPr>
            <a:xfrm rot="-1440000">
              <a:off x="3367087" y="4114800"/>
              <a:ext cx="4876800" cy="609600"/>
            </a:xfrm>
            <a:prstGeom prst="rect">
              <a:avLst/>
            </a:prstGeom>
            <a:gradFill>
              <a:gsLst>
                <a:gs pos="0">
                  <a:srgbClr val="006363"/>
                </a:gs>
                <a:gs pos="50000">
                  <a:schemeClr val="lt1"/>
                </a:gs>
                <a:gs pos="100000">
                  <a:srgbClr val="006363"/>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 name="Google Shape;32;p2"/>
            <p:cNvSpPr/>
            <p:nvPr/>
          </p:nvSpPr>
          <p:spPr>
            <a:xfrm>
              <a:off x="0" y="4229100"/>
              <a:ext cx="4267200" cy="1943100"/>
            </a:xfrm>
            <a:custGeom>
              <a:rect b="b" l="l" r="r" t="t"/>
              <a:pathLst>
                <a:path extrusionOk="0" h="120000" w="120000">
                  <a:moveTo>
                    <a:pt x="0" y="0"/>
                  </a:moveTo>
                  <a:lnTo>
                    <a:pt x="42857" y="54117"/>
                  </a:lnTo>
                  <a:lnTo>
                    <a:pt x="87857" y="25882"/>
                  </a:lnTo>
                  <a:lnTo>
                    <a:pt x="90535" y="26470"/>
                  </a:lnTo>
                  <a:lnTo>
                    <a:pt x="118794" y="51764"/>
                  </a:lnTo>
                  <a:lnTo>
                    <a:pt x="120000" y="63529"/>
                  </a:lnTo>
                  <a:lnTo>
                    <a:pt x="102857" y="105882"/>
                  </a:lnTo>
                  <a:lnTo>
                    <a:pt x="70714" y="120000"/>
                  </a:lnTo>
                  <a:lnTo>
                    <a:pt x="57857" y="91764"/>
                  </a:lnTo>
                  <a:lnTo>
                    <a:pt x="38571" y="101176"/>
                  </a:lnTo>
                  <a:lnTo>
                    <a:pt x="0" y="54117"/>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 name="Google Shape;33;p2"/>
            <p:cNvSpPr/>
            <p:nvPr/>
          </p:nvSpPr>
          <p:spPr>
            <a:xfrm>
              <a:off x="5332412" y="2438400"/>
              <a:ext cx="3811587" cy="1955800"/>
            </a:xfrm>
            <a:custGeom>
              <a:rect b="b" l="l" r="r" t="t"/>
              <a:pathLst>
                <a:path extrusionOk="0" h="120000" w="120000">
                  <a:moveTo>
                    <a:pt x="115451" y="292"/>
                  </a:moveTo>
                  <a:lnTo>
                    <a:pt x="113952" y="292"/>
                  </a:lnTo>
                  <a:lnTo>
                    <a:pt x="110354" y="1461"/>
                  </a:lnTo>
                  <a:lnTo>
                    <a:pt x="106755" y="2629"/>
                  </a:lnTo>
                  <a:lnTo>
                    <a:pt x="105556" y="3798"/>
                  </a:lnTo>
                  <a:lnTo>
                    <a:pt x="104356" y="5551"/>
                  </a:lnTo>
                  <a:lnTo>
                    <a:pt x="104056" y="6136"/>
                  </a:lnTo>
                  <a:lnTo>
                    <a:pt x="103756" y="6720"/>
                  </a:lnTo>
                  <a:lnTo>
                    <a:pt x="97509" y="9642"/>
                  </a:lnTo>
                  <a:lnTo>
                    <a:pt x="94760" y="10811"/>
                  </a:lnTo>
                  <a:lnTo>
                    <a:pt x="91761" y="11396"/>
                  </a:lnTo>
                  <a:lnTo>
                    <a:pt x="85164" y="13149"/>
                  </a:lnTo>
                  <a:lnTo>
                    <a:pt x="78567" y="14902"/>
                  </a:lnTo>
                  <a:lnTo>
                    <a:pt x="71670" y="16071"/>
                  </a:lnTo>
                  <a:lnTo>
                    <a:pt x="65672" y="17240"/>
                  </a:lnTo>
                  <a:lnTo>
                    <a:pt x="62973" y="17824"/>
                  </a:lnTo>
                  <a:lnTo>
                    <a:pt x="60574" y="18409"/>
                  </a:lnTo>
                  <a:lnTo>
                    <a:pt x="58775" y="18409"/>
                  </a:lnTo>
                  <a:lnTo>
                    <a:pt x="57276" y="18993"/>
                  </a:lnTo>
                  <a:lnTo>
                    <a:pt x="56376" y="18993"/>
                  </a:lnTo>
                  <a:lnTo>
                    <a:pt x="56076" y="18993"/>
                  </a:lnTo>
                  <a:lnTo>
                    <a:pt x="55776" y="19577"/>
                  </a:lnTo>
                  <a:lnTo>
                    <a:pt x="55226" y="20162"/>
                  </a:lnTo>
                  <a:lnTo>
                    <a:pt x="53727" y="22500"/>
                  </a:lnTo>
                  <a:lnTo>
                    <a:pt x="51278" y="25422"/>
                  </a:lnTo>
                  <a:lnTo>
                    <a:pt x="48579" y="28344"/>
                  </a:lnTo>
                  <a:lnTo>
                    <a:pt x="46180" y="31266"/>
                  </a:lnTo>
                  <a:lnTo>
                    <a:pt x="43781" y="33603"/>
                  </a:lnTo>
                  <a:lnTo>
                    <a:pt x="42282" y="35357"/>
                  </a:lnTo>
                  <a:lnTo>
                    <a:pt x="41982" y="35941"/>
                  </a:lnTo>
                  <a:lnTo>
                    <a:pt x="41682" y="35941"/>
                  </a:lnTo>
                  <a:lnTo>
                    <a:pt x="36584" y="40616"/>
                  </a:lnTo>
                  <a:lnTo>
                    <a:pt x="31486" y="44610"/>
                  </a:lnTo>
                  <a:lnTo>
                    <a:pt x="29387" y="46363"/>
                  </a:lnTo>
                  <a:lnTo>
                    <a:pt x="27588" y="47532"/>
                  </a:lnTo>
                  <a:lnTo>
                    <a:pt x="26438" y="48701"/>
                  </a:lnTo>
                  <a:lnTo>
                    <a:pt x="25839" y="49285"/>
                  </a:lnTo>
                  <a:lnTo>
                    <a:pt x="24939" y="51038"/>
                  </a:lnTo>
                  <a:lnTo>
                    <a:pt x="24339" y="52792"/>
                  </a:lnTo>
                  <a:lnTo>
                    <a:pt x="24039" y="54545"/>
                  </a:lnTo>
                  <a:lnTo>
                    <a:pt x="24039" y="56298"/>
                  </a:lnTo>
                  <a:lnTo>
                    <a:pt x="22840" y="57467"/>
                  </a:lnTo>
                  <a:lnTo>
                    <a:pt x="21890" y="58051"/>
                  </a:lnTo>
                  <a:lnTo>
                    <a:pt x="20991" y="59805"/>
                  </a:lnTo>
                  <a:lnTo>
                    <a:pt x="20091" y="62142"/>
                  </a:lnTo>
                  <a:lnTo>
                    <a:pt x="18292" y="67987"/>
                  </a:lnTo>
                  <a:lnTo>
                    <a:pt x="17392" y="70909"/>
                  </a:lnTo>
                  <a:lnTo>
                    <a:pt x="16493" y="73831"/>
                  </a:lnTo>
                  <a:lnTo>
                    <a:pt x="16193" y="75584"/>
                  </a:lnTo>
                  <a:lnTo>
                    <a:pt x="15893" y="76168"/>
                  </a:lnTo>
                  <a:lnTo>
                    <a:pt x="15593" y="76753"/>
                  </a:lnTo>
                  <a:lnTo>
                    <a:pt x="14993" y="77337"/>
                  </a:lnTo>
                  <a:lnTo>
                    <a:pt x="14094" y="78506"/>
                  </a:lnTo>
                  <a:lnTo>
                    <a:pt x="12594" y="80259"/>
                  </a:lnTo>
                  <a:lnTo>
                    <a:pt x="9945" y="83181"/>
                  </a:lnTo>
                  <a:lnTo>
                    <a:pt x="7546" y="86103"/>
                  </a:lnTo>
                  <a:lnTo>
                    <a:pt x="4198" y="90194"/>
                  </a:lnTo>
                  <a:lnTo>
                    <a:pt x="1499" y="93701"/>
                  </a:lnTo>
                  <a:lnTo>
                    <a:pt x="599" y="94870"/>
                  </a:lnTo>
                  <a:lnTo>
                    <a:pt x="0" y="96623"/>
                  </a:lnTo>
                  <a:lnTo>
                    <a:pt x="0" y="97792"/>
                  </a:lnTo>
                  <a:lnTo>
                    <a:pt x="0" y="99545"/>
                  </a:lnTo>
                  <a:lnTo>
                    <a:pt x="599" y="101298"/>
                  </a:lnTo>
                  <a:lnTo>
                    <a:pt x="2099" y="101883"/>
                  </a:lnTo>
                  <a:lnTo>
                    <a:pt x="4198" y="101883"/>
                  </a:lnTo>
                  <a:lnTo>
                    <a:pt x="6597" y="100714"/>
                  </a:lnTo>
                  <a:lnTo>
                    <a:pt x="9645" y="99545"/>
                  </a:lnTo>
                  <a:lnTo>
                    <a:pt x="13194" y="97792"/>
                  </a:lnTo>
                  <a:lnTo>
                    <a:pt x="16793" y="95454"/>
                  </a:lnTo>
                  <a:lnTo>
                    <a:pt x="20391" y="92532"/>
                  </a:lnTo>
                  <a:lnTo>
                    <a:pt x="23740" y="89610"/>
                  </a:lnTo>
                  <a:lnTo>
                    <a:pt x="26438" y="87272"/>
                  </a:lnTo>
                  <a:lnTo>
                    <a:pt x="28188" y="85519"/>
                  </a:lnTo>
                  <a:lnTo>
                    <a:pt x="28488" y="84935"/>
                  </a:lnTo>
                  <a:lnTo>
                    <a:pt x="28788" y="84935"/>
                  </a:lnTo>
                  <a:lnTo>
                    <a:pt x="30287" y="84935"/>
                  </a:lnTo>
                  <a:lnTo>
                    <a:pt x="32386" y="84350"/>
                  </a:lnTo>
                  <a:lnTo>
                    <a:pt x="35685" y="82597"/>
                  </a:lnTo>
                  <a:lnTo>
                    <a:pt x="39633" y="80844"/>
                  </a:lnTo>
                  <a:lnTo>
                    <a:pt x="43781" y="79090"/>
                  </a:lnTo>
                  <a:lnTo>
                    <a:pt x="48279" y="77337"/>
                  </a:lnTo>
                  <a:lnTo>
                    <a:pt x="53127" y="76168"/>
                  </a:lnTo>
                  <a:lnTo>
                    <a:pt x="57576" y="75584"/>
                  </a:lnTo>
                  <a:lnTo>
                    <a:pt x="60574" y="76168"/>
                  </a:lnTo>
                  <a:lnTo>
                    <a:pt x="64173" y="78506"/>
                  </a:lnTo>
                  <a:lnTo>
                    <a:pt x="67821" y="81428"/>
                  </a:lnTo>
                  <a:lnTo>
                    <a:pt x="70770" y="84935"/>
                  </a:lnTo>
                  <a:lnTo>
                    <a:pt x="71670" y="86688"/>
                  </a:lnTo>
                  <a:lnTo>
                    <a:pt x="72569" y="88441"/>
                  </a:lnTo>
                  <a:lnTo>
                    <a:pt x="73169" y="90779"/>
                  </a:lnTo>
                  <a:lnTo>
                    <a:pt x="73169" y="92532"/>
                  </a:lnTo>
                  <a:lnTo>
                    <a:pt x="72869" y="94285"/>
                  </a:lnTo>
                  <a:lnTo>
                    <a:pt x="71970" y="96623"/>
                  </a:lnTo>
                  <a:lnTo>
                    <a:pt x="70470" y="97792"/>
                  </a:lnTo>
                  <a:lnTo>
                    <a:pt x="68421" y="99545"/>
                  </a:lnTo>
                  <a:lnTo>
                    <a:pt x="65072" y="101298"/>
                  </a:lnTo>
                  <a:lnTo>
                    <a:pt x="62374" y="103636"/>
                  </a:lnTo>
                  <a:lnTo>
                    <a:pt x="59975" y="105389"/>
                  </a:lnTo>
                  <a:lnTo>
                    <a:pt x="57875" y="107142"/>
                  </a:lnTo>
                  <a:lnTo>
                    <a:pt x="56376" y="108896"/>
                  </a:lnTo>
                  <a:lnTo>
                    <a:pt x="55476" y="110064"/>
                  </a:lnTo>
                  <a:lnTo>
                    <a:pt x="54627" y="111818"/>
                  </a:lnTo>
                  <a:lnTo>
                    <a:pt x="54027" y="112987"/>
                  </a:lnTo>
                  <a:lnTo>
                    <a:pt x="53427" y="115909"/>
                  </a:lnTo>
                  <a:lnTo>
                    <a:pt x="53727" y="117662"/>
                  </a:lnTo>
                  <a:lnTo>
                    <a:pt x="54027" y="118831"/>
                  </a:lnTo>
                  <a:lnTo>
                    <a:pt x="54327" y="119415"/>
                  </a:lnTo>
                  <a:lnTo>
                    <a:pt x="54627" y="120000"/>
                  </a:lnTo>
                  <a:lnTo>
                    <a:pt x="55476" y="120000"/>
                  </a:lnTo>
                  <a:lnTo>
                    <a:pt x="56376" y="119415"/>
                  </a:lnTo>
                  <a:lnTo>
                    <a:pt x="57576" y="119415"/>
                  </a:lnTo>
                  <a:lnTo>
                    <a:pt x="60574" y="118831"/>
                  </a:lnTo>
                  <a:lnTo>
                    <a:pt x="63573" y="118246"/>
                  </a:lnTo>
                  <a:lnTo>
                    <a:pt x="66572" y="117662"/>
                  </a:lnTo>
                  <a:lnTo>
                    <a:pt x="69620" y="116493"/>
                  </a:lnTo>
                  <a:lnTo>
                    <a:pt x="70770" y="115909"/>
                  </a:lnTo>
                  <a:lnTo>
                    <a:pt x="71670" y="115324"/>
                  </a:lnTo>
                  <a:lnTo>
                    <a:pt x="72269" y="114740"/>
                  </a:lnTo>
                  <a:lnTo>
                    <a:pt x="72569" y="114740"/>
                  </a:lnTo>
                  <a:lnTo>
                    <a:pt x="73169" y="114155"/>
                  </a:lnTo>
                  <a:lnTo>
                    <a:pt x="74369" y="113571"/>
                  </a:lnTo>
                  <a:lnTo>
                    <a:pt x="76468" y="111818"/>
                  </a:lnTo>
                  <a:lnTo>
                    <a:pt x="78867" y="110064"/>
                  </a:lnTo>
                  <a:lnTo>
                    <a:pt x="84014" y="106558"/>
                  </a:lnTo>
                  <a:lnTo>
                    <a:pt x="86064" y="104805"/>
                  </a:lnTo>
                  <a:lnTo>
                    <a:pt x="87863" y="103636"/>
                  </a:lnTo>
                  <a:lnTo>
                    <a:pt x="90562" y="101298"/>
                  </a:lnTo>
                  <a:lnTo>
                    <a:pt x="92361" y="97792"/>
                  </a:lnTo>
                  <a:lnTo>
                    <a:pt x="93561" y="93701"/>
                  </a:lnTo>
                  <a:lnTo>
                    <a:pt x="94460" y="90779"/>
                  </a:lnTo>
                  <a:lnTo>
                    <a:pt x="96559" y="84350"/>
                  </a:lnTo>
                  <a:lnTo>
                    <a:pt x="99258" y="77922"/>
                  </a:lnTo>
                  <a:lnTo>
                    <a:pt x="102257" y="72077"/>
                  </a:lnTo>
                  <a:lnTo>
                    <a:pt x="105556" y="67402"/>
                  </a:lnTo>
                  <a:lnTo>
                    <a:pt x="108254" y="63311"/>
                  </a:lnTo>
                  <a:lnTo>
                    <a:pt x="110653" y="60389"/>
                  </a:lnTo>
                  <a:lnTo>
                    <a:pt x="112153" y="58051"/>
                  </a:lnTo>
                  <a:lnTo>
                    <a:pt x="112802" y="57467"/>
                  </a:lnTo>
                  <a:lnTo>
                    <a:pt x="112802" y="57467"/>
                  </a:lnTo>
                  <a:lnTo>
                    <a:pt x="119950" y="50454"/>
                  </a:lnTo>
                  <a:lnTo>
                    <a:pt x="119950" y="5551"/>
                  </a:lnTo>
                  <a:lnTo>
                    <a:pt x="120000" y="0"/>
                  </a:lnTo>
                  <a:lnTo>
                    <a:pt x="115451" y="29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 name="Google Shape;34;p2"/>
            <p:cNvSpPr/>
            <p:nvPr/>
          </p:nvSpPr>
          <p:spPr>
            <a:xfrm>
              <a:off x="6019800" y="2438400"/>
              <a:ext cx="3124200" cy="1209675"/>
            </a:xfrm>
            <a:custGeom>
              <a:rect b="b" l="l" r="r" t="t"/>
              <a:pathLst>
                <a:path extrusionOk="0" h="120000" w="120000">
                  <a:moveTo>
                    <a:pt x="58841" y="25984"/>
                  </a:moveTo>
                  <a:lnTo>
                    <a:pt x="42439" y="31496"/>
                  </a:lnTo>
                  <a:lnTo>
                    <a:pt x="42256" y="37322"/>
                  </a:lnTo>
                  <a:lnTo>
                    <a:pt x="56341" y="40629"/>
                  </a:lnTo>
                  <a:lnTo>
                    <a:pt x="60548" y="42047"/>
                  </a:lnTo>
                  <a:lnTo>
                    <a:pt x="41524" y="45826"/>
                  </a:lnTo>
                  <a:lnTo>
                    <a:pt x="38597" y="48661"/>
                  </a:lnTo>
                  <a:lnTo>
                    <a:pt x="39329" y="52913"/>
                  </a:lnTo>
                  <a:lnTo>
                    <a:pt x="40975" y="55275"/>
                  </a:lnTo>
                  <a:lnTo>
                    <a:pt x="60000" y="52440"/>
                  </a:lnTo>
                  <a:lnTo>
                    <a:pt x="65853" y="56220"/>
                  </a:lnTo>
                  <a:lnTo>
                    <a:pt x="38048" y="77480"/>
                  </a:lnTo>
                  <a:lnTo>
                    <a:pt x="37560" y="84409"/>
                  </a:lnTo>
                  <a:lnTo>
                    <a:pt x="487" y="114015"/>
                  </a:lnTo>
                  <a:lnTo>
                    <a:pt x="0" y="119055"/>
                  </a:lnTo>
                  <a:lnTo>
                    <a:pt x="1646" y="120000"/>
                  </a:lnTo>
                  <a:lnTo>
                    <a:pt x="40487" y="88818"/>
                  </a:lnTo>
                  <a:lnTo>
                    <a:pt x="52195" y="94488"/>
                  </a:lnTo>
                  <a:lnTo>
                    <a:pt x="70609" y="79842"/>
                  </a:lnTo>
                  <a:lnTo>
                    <a:pt x="87439" y="73228"/>
                  </a:lnTo>
                  <a:lnTo>
                    <a:pt x="95853" y="57952"/>
                  </a:lnTo>
                  <a:lnTo>
                    <a:pt x="104390" y="53543"/>
                  </a:lnTo>
                  <a:lnTo>
                    <a:pt x="113170" y="51653"/>
                  </a:lnTo>
                  <a:lnTo>
                    <a:pt x="120000" y="51968"/>
                  </a:lnTo>
                  <a:lnTo>
                    <a:pt x="120000" y="0"/>
                  </a:lnTo>
                  <a:lnTo>
                    <a:pt x="117926" y="472"/>
                  </a:lnTo>
                  <a:lnTo>
                    <a:pt x="111707" y="787"/>
                  </a:lnTo>
                  <a:lnTo>
                    <a:pt x="102560" y="5511"/>
                  </a:lnTo>
                  <a:lnTo>
                    <a:pt x="100182" y="11338"/>
                  </a:lnTo>
                  <a:lnTo>
                    <a:pt x="84878" y="18740"/>
                  </a:lnTo>
                </a:path>
              </a:pathLst>
            </a:custGeom>
            <a:gradFill>
              <a:gsLst>
                <a:gs pos="0">
                  <a:schemeClr val="lt2"/>
                </a:gs>
                <a:gs pos="100000">
                  <a:srgbClr val="759694"/>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 name="Google Shape;35;p2"/>
            <p:cNvSpPr/>
            <p:nvPr/>
          </p:nvSpPr>
          <p:spPr>
            <a:xfrm>
              <a:off x="5713412" y="3932237"/>
              <a:ext cx="295275" cy="190500"/>
            </a:xfrm>
            <a:custGeom>
              <a:rect b="b" l="l" r="r" t="t"/>
              <a:pathLst>
                <a:path extrusionOk="0" h="120000" w="120000">
                  <a:moveTo>
                    <a:pt x="120000" y="0"/>
                  </a:moveTo>
                  <a:lnTo>
                    <a:pt x="120000" y="6000"/>
                  </a:lnTo>
                  <a:lnTo>
                    <a:pt x="120000" y="18000"/>
                  </a:lnTo>
                  <a:lnTo>
                    <a:pt x="120000" y="36000"/>
                  </a:lnTo>
                  <a:lnTo>
                    <a:pt x="116108" y="54000"/>
                  </a:lnTo>
                  <a:lnTo>
                    <a:pt x="104432" y="72000"/>
                  </a:lnTo>
                  <a:lnTo>
                    <a:pt x="88864" y="96000"/>
                  </a:lnTo>
                  <a:lnTo>
                    <a:pt x="65513" y="108000"/>
                  </a:lnTo>
                  <a:lnTo>
                    <a:pt x="30486" y="120000"/>
                  </a:lnTo>
                  <a:lnTo>
                    <a:pt x="18810" y="120000"/>
                  </a:lnTo>
                  <a:lnTo>
                    <a:pt x="11027" y="114000"/>
                  </a:lnTo>
                  <a:lnTo>
                    <a:pt x="0" y="96000"/>
                  </a:lnTo>
                  <a:lnTo>
                    <a:pt x="0" y="78000"/>
                  </a:lnTo>
                  <a:lnTo>
                    <a:pt x="0" y="72000"/>
                  </a:lnTo>
                  <a:lnTo>
                    <a:pt x="120000" y="0"/>
                  </a:lnTo>
                  <a:lnTo>
                    <a:pt x="12000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 name="Google Shape;36;p2"/>
            <p:cNvSpPr/>
            <p:nvPr/>
          </p:nvSpPr>
          <p:spPr>
            <a:xfrm>
              <a:off x="5999162" y="3798887"/>
              <a:ext cx="293687" cy="190500"/>
            </a:xfrm>
            <a:custGeom>
              <a:rect b="b" l="l" r="r" t="t"/>
              <a:pathLst>
                <a:path extrusionOk="0" h="120000" w="120000">
                  <a:moveTo>
                    <a:pt x="120000" y="0"/>
                  </a:moveTo>
                  <a:lnTo>
                    <a:pt x="120000" y="6000"/>
                  </a:lnTo>
                  <a:lnTo>
                    <a:pt x="116108" y="24000"/>
                  </a:lnTo>
                  <a:lnTo>
                    <a:pt x="108324" y="42000"/>
                  </a:lnTo>
                  <a:lnTo>
                    <a:pt x="96648" y="66000"/>
                  </a:lnTo>
                  <a:lnTo>
                    <a:pt x="84972" y="90000"/>
                  </a:lnTo>
                  <a:lnTo>
                    <a:pt x="66162" y="108000"/>
                  </a:lnTo>
                  <a:lnTo>
                    <a:pt x="42810" y="120000"/>
                  </a:lnTo>
                  <a:lnTo>
                    <a:pt x="11675" y="120000"/>
                  </a:lnTo>
                  <a:lnTo>
                    <a:pt x="0" y="60000"/>
                  </a:lnTo>
                  <a:lnTo>
                    <a:pt x="120000" y="0"/>
                  </a:lnTo>
                  <a:lnTo>
                    <a:pt x="12000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 name="Google Shape;37;p2"/>
            <p:cNvSpPr/>
            <p:nvPr/>
          </p:nvSpPr>
          <p:spPr>
            <a:xfrm>
              <a:off x="6094412" y="2914650"/>
              <a:ext cx="838200" cy="436562"/>
            </a:xfrm>
            <a:custGeom>
              <a:rect b="b" l="l" r="r" t="t"/>
              <a:pathLst>
                <a:path extrusionOk="0" h="120000" w="120000">
                  <a:moveTo>
                    <a:pt x="0" y="120000"/>
                  </a:moveTo>
                  <a:lnTo>
                    <a:pt x="0" y="117381"/>
                  </a:lnTo>
                  <a:lnTo>
                    <a:pt x="1368" y="109527"/>
                  </a:lnTo>
                  <a:lnTo>
                    <a:pt x="1368" y="104290"/>
                  </a:lnTo>
                  <a:lnTo>
                    <a:pt x="2737" y="99054"/>
                  </a:lnTo>
                  <a:lnTo>
                    <a:pt x="4106" y="96436"/>
                  </a:lnTo>
                  <a:lnTo>
                    <a:pt x="8212" y="93818"/>
                  </a:lnTo>
                  <a:lnTo>
                    <a:pt x="17566" y="88581"/>
                  </a:lnTo>
                  <a:lnTo>
                    <a:pt x="31254" y="78109"/>
                  </a:lnTo>
                  <a:lnTo>
                    <a:pt x="47680" y="62400"/>
                  </a:lnTo>
                  <a:lnTo>
                    <a:pt x="57262" y="52363"/>
                  </a:lnTo>
                  <a:lnTo>
                    <a:pt x="68212" y="41890"/>
                  </a:lnTo>
                  <a:lnTo>
                    <a:pt x="89885" y="20945"/>
                  </a:lnTo>
                  <a:lnTo>
                    <a:pt x="100836" y="13090"/>
                  </a:lnTo>
                  <a:lnTo>
                    <a:pt x="109049" y="5236"/>
                  </a:lnTo>
                  <a:lnTo>
                    <a:pt x="114524" y="2618"/>
                  </a:lnTo>
                  <a:lnTo>
                    <a:pt x="118631" y="0"/>
                  </a:lnTo>
                  <a:lnTo>
                    <a:pt x="120000" y="0"/>
                  </a:lnTo>
                  <a:lnTo>
                    <a:pt x="118631" y="2618"/>
                  </a:lnTo>
                  <a:lnTo>
                    <a:pt x="115893" y="5236"/>
                  </a:lnTo>
                  <a:lnTo>
                    <a:pt x="110418" y="10472"/>
                  </a:lnTo>
                  <a:lnTo>
                    <a:pt x="104942" y="18327"/>
                  </a:lnTo>
                  <a:lnTo>
                    <a:pt x="99467" y="23563"/>
                  </a:lnTo>
                  <a:lnTo>
                    <a:pt x="89885" y="34036"/>
                  </a:lnTo>
                  <a:lnTo>
                    <a:pt x="77566" y="47127"/>
                  </a:lnTo>
                  <a:lnTo>
                    <a:pt x="62737" y="62400"/>
                  </a:lnTo>
                  <a:lnTo>
                    <a:pt x="29885" y="96436"/>
                  </a:lnTo>
                  <a:lnTo>
                    <a:pt x="14828" y="109527"/>
                  </a:lnTo>
                  <a:lnTo>
                    <a:pt x="0" y="120000"/>
                  </a:lnTo>
                  <a:lnTo>
                    <a:pt x="0" y="12000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 name="Google Shape;38;p2"/>
            <p:cNvSpPr/>
            <p:nvPr/>
          </p:nvSpPr>
          <p:spPr>
            <a:xfrm>
              <a:off x="5835650" y="3198812"/>
              <a:ext cx="1144587" cy="485775"/>
            </a:xfrm>
            <a:custGeom>
              <a:rect b="b" l="l" r="r" t="t"/>
              <a:pathLst>
                <a:path extrusionOk="0" h="120000" w="120000">
                  <a:moveTo>
                    <a:pt x="8022" y="84705"/>
                  </a:moveTo>
                  <a:lnTo>
                    <a:pt x="5013" y="98823"/>
                  </a:lnTo>
                  <a:lnTo>
                    <a:pt x="2005" y="110588"/>
                  </a:lnTo>
                  <a:lnTo>
                    <a:pt x="1002" y="117647"/>
                  </a:lnTo>
                  <a:lnTo>
                    <a:pt x="0" y="120000"/>
                  </a:lnTo>
                  <a:lnTo>
                    <a:pt x="8022" y="108235"/>
                  </a:lnTo>
                  <a:lnTo>
                    <a:pt x="14038" y="98823"/>
                  </a:lnTo>
                  <a:lnTo>
                    <a:pt x="18050" y="91764"/>
                  </a:lnTo>
                  <a:lnTo>
                    <a:pt x="20055" y="89411"/>
                  </a:lnTo>
                  <a:lnTo>
                    <a:pt x="21058" y="89411"/>
                  </a:lnTo>
                  <a:lnTo>
                    <a:pt x="24066" y="87058"/>
                  </a:lnTo>
                  <a:lnTo>
                    <a:pt x="28077" y="84705"/>
                  </a:lnTo>
                  <a:lnTo>
                    <a:pt x="33091" y="80000"/>
                  </a:lnTo>
                  <a:lnTo>
                    <a:pt x="45961" y="70588"/>
                  </a:lnTo>
                  <a:lnTo>
                    <a:pt x="62005" y="61176"/>
                  </a:lnTo>
                  <a:lnTo>
                    <a:pt x="77047" y="49411"/>
                  </a:lnTo>
                  <a:lnTo>
                    <a:pt x="90919" y="40000"/>
                  </a:lnTo>
                  <a:lnTo>
                    <a:pt x="95933" y="35294"/>
                  </a:lnTo>
                  <a:lnTo>
                    <a:pt x="100947" y="32941"/>
                  </a:lnTo>
                  <a:lnTo>
                    <a:pt x="103955" y="30588"/>
                  </a:lnTo>
                  <a:lnTo>
                    <a:pt x="104958" y="28235"/>
                  </a:lnTo>
                  <a:lnTo>
                    <a:pt x="105961" y="25882"/>
                  </a:lnTo>
                  <a:lnTo>
                    <a:pt x="108969" y="23529"/>
                  </a:lnTo>
                  <a:lnTo>
                    <a:pt x="115988" y="11764"/>
                  </a:lnTo>
                  <a:lnTo>
                    <a:pt x="118997" y="7058"/>
                  </a:lnTo>
                  <a:lnTo>
                    <a:pt x="120000" y="2352"/>
                  </a:lnTo>
                  <a:lnTo>
                    <a:pt x="118997" y="0"/>
                  </a:lnTo>
                  <a:lnTo>
                    <a:pt x="114986" y="0"/>
                  </a:lnTo>
                  <a:lnTo>
                    <a:pt x="104958" y="0"/>
                  </a:lnTo>
                  <a:lnTo>
                    <a:pt x="96935" y="0"/>
                  </a:lnTo>
                  <a:lnTo>
                    <a:pt x="90919" y="0"/>
                  </a:lnTo>
                  <a:lnTo>
                    <a:pt x="85905" y="7058"/>
                  </a:lnTo>
                  <a:lnTo>
                    <a:pt x="81058" y="16470"/>
                  </a:lnTo>
                  <a:lnTo>
                    <a:pt x="78050" y="21176"/>
                  </a:lnTo>
                  <a:lnTo>
                    <a:pt x="75041" y="23529"/>
                  </a:lnTo>
                  <a:lnTo>
                    <a:pt x="71030" y="23529"/>
                  </a:lnTo>
                  <a:lnTo>
                    <a:pt x="65013" y="25882"/>
                  </a:lnTo>
                  <a:lnTo>
                    <a:pt x="57994" y="32941"/>
                  </a:lnTo>
                  <a:lnTo>
                    <a:pt x="51977" y="42352"/>
                  </a:lnTo>
                  <a:lnTo>
                    <a:pt x="47966" y="49411"/>
                  </a:lnTo>
                  <a:lnTo>
                    <a:pt x="45961" y="51764"/>
                  </a:lnTo>
                  <a:lnTo>
                    <a:pt x="42952" y="54117"/>
                  </a:lnTo>
                  <a:lnTo>
                    <a:pt x="36935" y="54117"/>
                  </a:lnTo>
                  <a:lnTo>
                    <a:pt x="31086" y="54117"/>
                  </a:lnTo>
                  <a:lnTo>
                    <a:pt x="30083" y="54117"/>
                  </a:lnTo>
                  <a:lnTo>
                    <a:pt x="29080" y="54117"/>
                  </a:lnTo>
                  <a:lnTo>
                    <a:pt x="19052" y="63529"/>
                  </a:lnTo>
                  <a:lnTo>
                    <a:pt x="8022" y="84705"/>
                  </a:lnTo>
                  <a:lnTo>
                    <a:pt x="8022" y="8470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 name="Google Shape;39;p2"/>
            <p:cNvSpPr/>
            <p:nvPr/>
          </p:nvSpPr>
          <p:spPr>
            <a:xfrm>
              <a:off x="5330825" y="3000375"/>
              <a:ext cx="3810000" cy="1398587"/>
            </a:xfrm>
            <a:custGeom>
              <a:rect b="b" l="l" r="r" t="t"/>
              <a:pathLst>
                <a:path extrusionOk="0" h="120000" w="120000">
                  <a:moveTo>
                    <a:pt x="115484" y="4903"/>
                  </a:moveTo>
                  <a:lnTo>
                    <a:pt x="113678" y="6538"/>
                  </a:lnTo>
                  <a:lnTo>
                    <a:pt x="111923" y="7355"/>
                  </a:lnTo>
                  <a:lnTo>
                    <a:pt x="110418" y="7355"/>
                  </a:lnTo>
                  <a:lnTo>
                    <a:pt x="110117" y="7355"/>
                  </a:lnTo>
                  <a:lnTo>
                    <a:pt x="109816" y="7355"/>
                  </a:lnTo>
                  <a:lnTo>
                    <a:pt x="109816" y="7355"/>
                  </a:lnTo>
                  <a:lnTo>
                    <a:pt x="109214" y="8172"/>
                  </a:lnTo>
                  <a:lnTo>
                    <a:pt x="107709" y="8989"/>
                  </a:lnTo>
                  <a:lnTo>
                    <a:pt x="105602" y="10624"/>
                  </a:lnTo>
                  <a:lnTo>
                    <a:pt x="103193" y="12122"/>
                  </a:lnTo>
                  <a:lnTo>
                    <a:pt x="101387" y="13757"/>
                  </a:lnTo>
                  <a:lnTo>
                    <a:pt x="100183" y="14574"/>
                  </a:lnTo>
                  <a:lnTo>
                    <a:pt x="98979" y="15391"/>
                  </a:lnTo>
                  <a:lnTo>
                    <a:pt x="98127" y="16208"/>
                  </a:lnTo>
                  <a:lnTo>
                    <a:pt x="96622" y="17843"/>
                  </a:lnTo>
                  <a:lnTo>
                    <a:pt x="95117" y="18660"/>
                  </a:lnTo>
                  <a:lnTo>
                    <a:pt x="93311" y="22746"/>
                  </a:lnTo>
                  <a:lnTo>
                    <a:pt x="92408" y="26015"/>
                  </a:lnTo>
                  <a:lnTo>
                    <a:pt x="92107" y="30102"/>
                  </a:lnTo>
                  <a:lnTo>
                    <a:pt x="92107" y="33371"/>
                  </a:lnTo>
                  <a:lnTo>
                    <a:pt x="92408" y="36640"/>
                  </a:lnTo>
                  <a:lnTo>
                    <a:pt x="92408" y="39909"/>
                  </a:lnTo>
                  <a:lnTo>
                    <a:pt x="92408" y="41543"/>
                  </a:lnTo>
                  <a:lnTo>
                    <a:pt x="91505" y="43995"/>
                  </a:lnTo>
                  <a:lnTo>
                    <a:pt x="90000" y="44812"/>
                  </a:lnTo>
                  <a:lnTo>
                    <a:pt x="88193" y="43178"/>
                  </a:lnTo>
                  <a:lnTo>
                    <a:pt x="86086" y="40726"/>
                  </a:lnTo>
                  <a:lnTo>
                    <a:pt x="83127" y="37457"/>
                  </a:lnTo>
                  <a:lnTo>
                    <a:pt x="80117" y="35822"/>
                  </a:lnTo>
                  <a:lnTo>
                    <a:pt x="77408" y="35005"/>
                  </a:lnTo>
                  <a:lnTo>
                    <a:pt x="76204" y="35005"/>
                  </a:lnTo>
                  <a:lnTo>
                    <a:pt x="75602" y="35005"/>
                  </a:lnTo>
                  <a:lnTo>
                    <a:pt x="74698" y="35822"/>
                  </a:lnTo>
                  <a:lnTo>
                    <a:pt x="73193" y="37457"/>
                  </a:lnTo>
                  <a:lnTo>
                    <a:pt x="70183" y="42360"/>
                  </a:lnTo>
                  <a:lnTo>
                    <a:pt x="69030" y="44812"/>
                  </a:lnTo>
                  <a:lnTo>
                    <a:pt x="67826" y="46447"/>
                  </a:lnTo>
                  <a:lnTo>
                    <a:pt x="66923" y="48081"/>
                  </a:lnTo>
                  <a:lnTo>
                    <a:pt x="66622" y="48898"/>
                  </a:lnTo>
                  <a:lnTo>
                    <a:pt x="66321" y="48898"/>
                  </a:lnTo>
                  <a:lnTo>
                    <a:pt x="65719" y="48898"/>
                  </a:lnTo>
                  <a:lnTo>
                    <a:pt x="64515" y="49716"/>
                  </a:lnTo>
                  <a:lnTo>
                    <a:pt x="63311" y="49716"/>
                  </a:lnTo>
                  <a:lnTo>
                    <a:pt x="60903" y="50533"/>
                  </a:lnTo>
                  <a:lnTo>
                    <a:pt x="60000" y="50533"/>
                  </a:lnTo>
                  <a:lnTo>
                    <a:pt x="59096" y="49716"/>
                  </a:lnTo>
                  <a:lnTo>
                    <a:pt x="58193" y="49716"/>
                  </a:lnTo>
                  <a:lnTo>
                    <a:pt x="56688" y="49716"/>
                  </a:lnTo>
                  <a:lnTo>
                    <a:pt x="54933" y="49716"/>
                  </a:lnTo>
                  <a:lnTo>
                    <a:pt x="52826" y="50533"/>
                  </a:lnTo>
                  <a:lnTo>
                    <a:pt x="51020" y="51350"/>
                  </a:lnTo>
                  <a:lnTo>
                    <a:pt x="49214" y="51350"/>
                  </a:lnTo>
                  <a:lnTo>
                    <a:pt x="48010" y="52167"/>
                  </a:lnTo>
                  <a:lnTo>
                    <a:pt x="47408" y="52985"/>
                  </a:lnTo>
                  <a:lnTo>
                    <a:pt x="47107" y="53802"/>
                  </a:lnTo>
                  <a:lnTo>
                    <a:pt x="46204" y="54619"/>
                  </a:lnTo>
                  <a:lnTo>
                    <a:pt x="44096" y="55437"/>
                  </a:lnTo>
                  <a:lnTo>
                    <a:pt x="41989" y="57071"/>
                  </a:lnTo>
                  <a:lnTo>
                    <a:pt x="41086" y="57071"/>
                  </a:lnTo>
                  <a:lnTo>
                    <a:pt x="40535" y="57071"/>
                  </a:lnTo>
                  <a:lnTo>
                    <a:pt x="39933" y="57071"/>
                  </a:lnTo>
                  <a:lnTo>
                    <a:pt x="39030" y="57071"/>
                  </a:lnTo>
                  <a:lnTo>
                    <a:pt x="37826" y="57071"/>
                  </a:lnTo>
                  <a:lnTo>
                    <a:pt x="36321" y="57888"/>
                  </a:lnTo>
                  <a:lnTo>
                    <a:pt x="33311" y="59523"/>
                  </a:lnTo>
                  <a:lnTo>
                    <a:pt x="32107" y="61157"/>
                  </a:lnTo>
                  <a:lnTo>
                    <a:pt x="30903" y="62792"/>
                  </a:lnTo>
                  <a:lnTo>
                    <a:pt x="30000" y="64426"/>
                  </a:lnTo>
                  <a:lnTo>
                    <a:pt x="29096" y="64426"/>
                  </a:lnTo>
                  <a:lnTo>
                    <a:pt x="26989" y="64426"/>
                  </a:lnTo>
                  <a:lnTo>
                    <a:pt x="25234" y="63609"/>
                  </a:lnTo>
                  <a:lnTo>
                    <a:pt x="23127" y="64426"/>
                  </a:lnTo>
                  <a:lnTo>
                    <a:pt x="22224" y="65244"/>
                  </a:lnTo>
                  <a:lnTo>
                    <a:pt x="21622" y="66878"/>
                  </a:lnTo>
                  <a:lnTo>
                    <a:pt x="21321" y="69330"/>
                  </a:lnTo>
                  <a:lnTo>
                    <a:pt x="21020" y="72599"/>
                  </a:lnTo>
                  <a:lnTo>
                    <a:pt x="20719" y="73416"/>
                  </a:lnTo>
                  <a:lnTo>
                    <a:pt x="20418" y="74233"/>
                  </a:lnTo>
                  <a:lnTo>
                    <a:pt x="19515" y="75051"/>
                  </a:lnTo>
                  <a:lnTo>
                    <a:pt x="17408" y="77502"/>
                  </a:lnTo>
                  <a:lnTo>
                    <a:pt x="15000" y="79954"/>
                  </a:lnTo>
                  <a:lnTo>
                    <a:pt x="12892" y="80771"/>
                  </a:lnTo>
                  <a:lnTo>
                    <a:pt x="11137" y="81589"/>
                  </a:lnTo>
                  <a:lnTo>
                    <a:pt x="9030" y="84040"/>
                  </a:lnTo>
                  <a:lnTo>
                    <a:pt x="7525" y="87309"/>
                  </a:lnTo>
                  <a:lnTo>
                    <a:pt x="6923" y="88127"/>
                  </a:lnTo>
                  <a:lnTo>
                    <a:pt x="6622" y="88944"/>
                  </a:lnTo>
                  <a:lnTo>
                    <a:pt x="6321" y="89761"/>
                  </a:lnTo>
                  <a:lnTo>
                    <a:pt x="5418" y="89761"/>
                  </a:lnTo>
                  <a:lnTo>
                    <a:pt x="4816" y="88944"/>
                  </a:lnTo>
                  <a:lnTo>
                    <a:pt x="4515" y="88944"/>
                  </a:lnTo>
                  <a:lnTo>
                    <a:pt x="0" y="91396"/>
                  </a:lnTo>
                  <a:lnTo>
                    <a:pt x="602" y="93847"/>
                  </a:lnTo>
                  <a:lnTo>
                    <a:pt x="2107" y="94665"/>
                  </a:lnTo>
                  <a:lnTo>
                    <a:pt x="4214" y="94665"/>
                  </a:lnTo>
                  <a:lnTo>
                    <a:pt x="6622" y="93030"/>
                  </a:lnTo>
                  <a:lnTo>
                    <a:pt x="9632" y="91396"/>
                  </a:lnTo>
                  <a:lnTo>
                    <a:pt x="13193" y="88944"/>
                  </a:lnTo>
                  <a:lnTo>
                    <a:pt x="16806" y="85675"/>
                  </a:lnTo>
                  <a:lnTo>
                    <a:pt x="20418" y="81589"/>
                  </a:lnTo>
                  <a:lnTo>
                    <a:pt x="23729" y="77502"/>
                  </a:lnTo>
                  <a:lnTo>
                    <a:pt x="26438" y="74233"/>
                  </a:lnTo>
                  <a:lnTo>
                    <a:pt x="28193" y="71782"/>
                  </a:lnTo>
                  <a:lnTo>
                    <a:pt x="28494" y="70964"/>
                  </a:lnTo>
                  <a:lnTo>
                    <a:pt x="28795" y="70964"/>
                  </a:lnTo>
                  <a:lnTo>
                    <a:pt x="30301" y="70964"/>
                  </a:lnTo>
                  <a:lnTo>
                    <a:pt x="32408" y="70147"/>
                  </a:lnTo>
                  <a:lnTo>
                    <a:pt x="35719" y="67695"/>
                  </a:lnTo>
                  <a:lnTo>
                    <a:pt x="39632" y="65244"/>
                  </a:lnTo>
                  <a:lnTo>
                    <a:pt x="43795" y="62792"/>
                  </a:lnTo>
                  <a:lnTo>
                    <a:pt x="48311" y="60340"/>
                  </a:lnTo>
                  <a:lnTo>
                    <a:pt x="53127" y="58706"/>
                  </a:lnTo>
                  <a:lnTo>
                    <a:pt x="57591" y="57888"/>
                  </a:lnTo>
                  <a:lnTo>
                    <a:pt x="59096" y="57888"/>
                  </a:lnTo>
                  <a:lnTo>
                    <a:pt x="60903" y="59523"/>
                  </a:lnTo>
                  <a:lnTo>
                    <a:pt x="64816" y="62792"/>
                  </a:lnTo>
                  <a:lnTo>
                    <a:pt x="67224" y="65244"/>
                  </a:lnTo>
                  <a:lnTo>
                    <a:pt x="69331" y="68513"/>
                  </a:lnTo>
                  <a:lnTo>
                    <a:pt x="71086" y="72599"/>
                  </a:lnTo>
                  <a:lnTo>
                    <a:pt x="72290" y="76685"/>
                  </a:lnTo>
                  <a:lnTo>
                    <a:pt x="72591" y="79954"/>
                  </a:lnTo>
                  <a:lnTo>
                    <a:pt x="71989" y="84040"/>
                  </a:lnTo>
                  <a:lnTo>
                    <a:pt x="71387" y="85675"/>
                  </a:lnTo>
                  <a:lnTo>
                    <a:pt x="70484" y="87309"/>
                  </a:lnTo>
                  <a:lnTo>
                    <a:pt x="69030" y="88944"/>
                  </a:lnTo>
                  <a:lnTo>
                    <a:pt x="67525" y="90578"/>
                  </a:lnTo>
                  <a:lnTo>
                    <a:pt x="64214" y="93030"/>
                  </a:lnTo>
                  <a:lnTo>
                    <a:pt x="61505" y="95482"/>
                  </a:lnTo>
                  <a:lnTo>
                    <a:pt x="59096" y="97934"/>
                  </a:lnTo>
                  <a:lnTo>
                    <a:pt x="57290" y="101203"/>
                  </a:lnTo>
                  <a:lnTo>
                    <a:pt x="55785" y="102837"/>
                  </a:lnTo>
                  <a:lnTo>
                    <a:pt x="54632" y="105289"/>
                  </a:lnTo>
                  <a:lnTo>
                    <a:pt x="54030" y="107741"/>
                  </a:lnTo>
                  <a:lnTo>
                    <a:pt x="53428" y="110192"/>
                  </a:lnTo>
                  <a:lnTo>
                    <a:pt x="53127" y="113461"/>
                  </a:lnTo>
                  <a:lnTo>
                    <a:pt x="53428" y="116730"/>
                  </a:lnTo>
                  <a:lnTo>
                    <a:pt x="54030" y="118365"/>
                  </a:lnTo>
                  <a:lnTo>
                    <a:pt x="54331" y="119182"/>
                  </a:lnTo>
                  <a:lnTo>
                    <a:pt x="54632" y="120000"/>
                  </a:lnTo>
                  <a:lnTo>
                    <a:pt x="55484" y="120000"/>
                  </a:lnTo>
                  <a:lnTo>
                    <a:pt x="56387" y="119182"/>
                  </a:lnTo>
                  <a:lnTo>
                    <a:pt x="57591" y="119182"/>
                  </a:lnTo>
                  <a:lnTo>
                    <a:pt x="60602" y="118365"/>
                  </a:lnTo>
                  <a:lnTo>
                    <a:pt x="63612" y="117548"/>
                  </a:lnTo>
                  <a:lnTo>
                    <a:pt x="66622" y="117548"/>
                  </a:lnTo>
                  <a:lnTo>
                    <a:pt x="69632" y="116730"/>
                  </a:lnTo>
                  <a:lnTo>
                    <a:pt x="70785" y="116730"/>
                  </a:lnTo>
                  <a:lnTo>
                    <a:pt x="71688" y="115913"/>
                  </a:lnTo>
                  <a:lnTo>
                    <a:pt x="72290" y="115913"/>
                  </a:lnTo>
                  <a:lnTo>
                    <a:pt x="72591" y="115913"/>
                  </a:lnTo>
                  <a:lnTo>
                    <a:pt x="73193" y="115096"/>
                  </a:lnTo>
                  <a:lnTo>
                    <a:pt x="74397" y="113461"/>
                  </a:lnTo>
                  <a:lnTo>
                    <a:pt x="76505" y="111010"/>
                  </a:lnTo>
                  <a:lnTo>
                    <a:pt x="78913" y="107741"/>
                  </a:lnTo>
                  <a:lnTo>
                    <a:pt x="84030" y="101203"/>
                  </a:lnTo>
                  <a:lnTo>
                    <a:pt x="86086" y="98751"/>
                  </a:lnTo>
                  <a:lnTo>
                    <a:pt x="87892" y="97116"/>
                  </a:lnTo>
                  <a:lnTo>
                    <a:pt x="90602" y="93847"/>
                  </a:lnTo>
                  <a:lnTo>
                    <a:pt x="92408" y="88944"/>
                  </a:lnTo>
                  <a:lnTo>
                    <a:pt x="93612" y="83223"/>
                  </a:lnTo>
                  <a:lnTo>
                    <a:pt x="94515" y="79137"/>
                  </a:lnTo>
                  <a:lnTo>
                    <a:pt x="96622" y="70147"/>
                  </a:lnTo>
                  <a:lnTo>
                    <a:pt x="99280" y="61157"/>
                  </a:lnTo>
                  <a:lnTo>
                    <a:pt x="102290" y="52985"/>
                  </a:lnTo>
                  <a:lnTo>
                    <a:pt x="105602" y="46447"/>
                  </a:lnTo>
                  <a:lnTo>
                    <a:pt x="108311" y="40726"/>
                  </a:lnTo>
                  <a:lnTo>
                    <a:pt x="110719" y="36640"/>
                  </a:lnTo>
                  <a:lnTo>
                    <a:pt x="112224" y="33371"/>
                  </a:lnTo>
                  <a:lnTo>
                    <a:pt x="112826" y="32553"/>
                  </a:lnTo>
                  <a:lnTo>
                    <a:pt x="112826" y="32553"/>
                  </a:lnTo>
                  <a:lnTo>
                    <a:pt x="120000" y="22746"/>
                  </a:lnTo>
                  <a:lnTo>
                    <a:pt x="120000" y="8172"/>
                  </a:lnTo>
                  <a:lnTo>
                    <a:pt x="120000" y="0"/>
                  </a:lnTo>
                  <a:lnTo>
                    <a:pt x="117591" y="2451"/>
                  </a:lnTo>
                  <a:lnTo>
                    <a:pt x="115484" y="4903"/>
                  </a:lnTo>
                  <a:lnTo>
                    <a:pt x="115484" y="490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Google Shape;40;p2"/>
            <p:cNvSpPr/>
            <p:nvPr/>
          </p:nvSpPr>
          <p:spPr>
            <a:xfrm>
              <a:off x="6094412" y="2943225"/>
              <a:ext cx="915987" cy="409575"/>
            </a:xfrm>
            <a:custGeom>
              <a:rect b="b" l="l" r="r" t="t"/>
              <a:pathLst>
                <a:path extrusionOk="0" h="120000" w="120000">
                  <a:moveTo>
                    <a:pt x="6545" y="114396"/>
                  </a:moveTo>
                  <a:lnTo>
                    <a:pt x="3927" y="117198"/>
                  </a:lnTo>
                  <a:lnTo>
                    <a:pt x="1309" y="120000"/>
                  </a:lnTo>
                  <a:lnTo>
                    <a:pt x="0" y="120000"/>
                  </a:lnTo>
                  <a:lnTo>
                    <a:pt x="66545" y="52762"/>
                  </a:lnTo>
                  <a:lnTo>
                    <a:pt x="113454" y="0"/>
                  </a:lnTo>
                  <a:lnTo>
                    <a:pt x="114763" y="2801"/>
                  </a:lnTo>
                  <a:lnTo>
                    <a:pt x="118690" y="8404"/>
                  </a:lnTo>
                  <a:lnTo>
                    <a:pt x="120000" y="11206"/>
                  </a:lnTo>
                  <a:lnTo>
                    <a:pt x="120000" y="16809"/>
                  </a:lnTo>
                  <a:lnTo>
                    <a:pt x="118690" y="19610"/>
                  </a:lnTo>
                  <a:lnTo>
                    <a:pt x="114763" y="25214"/>
                  </a:lnTo>
                  <a:lnTo>
                    <a:pt x="112145" y="28015"/>
                  </a:lnTo>
                  <a:lnTo>
                    <a:pt x="109527" y="30817"/>
                  </a:lnTo>
                  <a:lnTo>
                    <a:pt x="97745" y="39221"/>
                  </a:lnTo>
                  <a:lnTo>
                    <a:pt x="83345" y="52762"/>
                  </a:lnTo>
                  <a:lnTo>
                    <a:pt x="66545" y="66770"/>
                  </a:lnTo>
                  <a:lnTo>
                    <a:pt x="49527" y="80778"/>
                  </a:lnTo>
                  <a:lnTo>
                    <a:pt x="32509" y="94785"/>
                  </a:lnTo>
                  <a:lnTo>
                    <a:pt x="18109" y="105992"/>
                  </a:lnTo>
                  <a:lnTo>
                    <a:pt x="6545" y="114396"/>
                  </a:lnTo>
                  <a:lnTo>
                    <a:pt x="6545" y="114396"/>
                  </a:lnTo>
                  <a:close/>
                </a:path>
              </a:pathLst>
            </a:custGeom>
            <a:gradFill>
              <a:gsLst>
                <a:gs pos="0">
                  <a:schemeClr val="lt2"/>
                </a:gs>
                <a:gs pos="100000">
                  <a:srgbClr val="467D7A"/>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Google Shape;41;p2"/>
            <p:cNvSpPr/>
            <p:nvPr/>
          </p:nvSpPr>
          <p:spPr>
            <a:xfrm>
              <a:off x="8456612" y="2606675"/>
              <a:ext cx="7937" cy="1587"/>
            </a:xfrm>
            <a:custGeom>
              <a:rect b="b" l="l" r="r" t="t"/>
              <a:pathLst>
                <a:path extrusionOk="0" h="120000" w="120000">
                  <a:moveTo>
                    <a:pt x="0" y="0"/>
                  </a:moveTo>
                  <a:lnTo>
                    <a:pt x="120000" y="0"/>
                  </a:lnTo>
                  <a:lnTo>
                    <a:pt x="0" y="0"/>
                  </a:lnTo>
                  <a:lnTo>
                    <a:pt x="0" y="0"/>
                  </a:lnTo>
                  <a:close/>
                </a:path>
              </a:pathLst>
            </a:custGeom>
            <a:solidFill>
              <a:srgbClr val="FED1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2"/>
            <p:cNvSpPr/>
            <p:nvPr/>
          </p:nvSpPr>
          <p:spPr>
            <a:xfrm>
              <a:off x="6094412" y="2743200"/>
              <a:ext cx="1136650" cy="608012"/>
            </a:xfrm>
            <a:custGeom>
              <a:rect b="b" l="l" r="r" t="t"/>
              <a:pathLst>
                <a:path extrusionOk="0" h="120000" w="120000">
                  <a:moveTo>
                    <a:pt x="110446" y="1879"/>
                  </a:moveTo>
                  <a:lnTo>
                    <a:pt x="98547" y="13159"/>
                  </a:lnTo>
                  <a:lnTo>
                    <a:pt x="86312" y="26318"/>
                  </a:lnTo>
                  <a:lnTo>
                    <a:pt x="85307" y="28198"/>
                  </a:lnTo>
                  <a:lnTo>
                    <a:pt x="81284" y="31958"/>
                  </a:lnTo>
                  <a:lnTo>
                    <a:pt x="76256" y="37597"/>
                  </a:lnTo>
                  <a:lnTo>
                    <a:pt x="71229" y="43237"/>
                  </a:lnTo>
                  <a:lnTo>
                    <a:pt x="62178" y="52637"/>
                  </a:lnTo>
                  <a:lnTo>
                    <a:pt x="51284" y="62036"/>
                  </a:lnTo>
                  <a:lnTo>
                    <a:pt x="31173" y="78642"/>
                  </a:lnTo>
                  <a:lnTo>
                    <a:pt x="21955" y="84281"/>
                  </a:lnTo>
                  <a:lnTo>
                    <a:pt x="14916" y="89921"/>
                  </a:lnTo>
                  <a:lnTo>
                    <a:pt x="8882" y="95561"/>
                  </a:lnTo>
                  <a:lnTo>
                    <a:pt x="6033" y="97441"/>
                  </a:lnTo>
                  <a:lnTo>
                    <a:pt x="2011" y="103080"/>
                  </a:lnTo>
                  <a:lnTo>
                    <a:pt x="0" y="110600"/>
                  </a:lnTo>
                  <a:lnTo>
                    <a:pt x="0" y="116240"/>
                  </a:lnTo>
                  <a:lnTo>
                    <a:pt x="0" y="120000"/>
                  </a:lnTo>
                  <a:lnTo>
                    <a:pt x="0" y="120000"/>
                  </a:lnTo>
                  <a:lnTo>
                    <a:pt x="2011" y="116240"/>
                  </a:lnTo>
                  <a:lnTo>
                    <a:pt x="5027" y="110600"/>
                  </a:lnTo>
                  <a:lnTo>
                    <a:pt x="8882" y="104960"/>
                  </a:lnTo>
                  <a:lnTo>
                    <a:pt x="12905" y="99321"/>
                  </a:lnTo>
                  <a:lnTo>
                    <a:pt x="16927" y="97441"/>
                  </a:lnTo>
                  <a:lnTo>
                    <a:pt x="21955" y="93681"/>
                  </a:lnTo>
                  <a:lnTo>
                    <a:pt x="34189" y="84281"/>
                  </a:lnTo>
                  <a:lnTo>
                    <a:pt x="40223" y="78642"/>
                  </a:lnTo>
                  <a:lnTo>
                    <a:pt x="45251" y="74882"/>
                  </a:lnTo>
                  <a:lnTo>
                    <a:pt x="49273" y="71436"/>
                  </a:lnTo>
                  <a:lnTo>
                    <a:pt x="52290" y="69556"/>
                  </a:lnTo>
                  <a:lnTo>
                    <a:pt x="55307" y="65796"/>
                  </a:lnTo>
                  <a:lnTo>
                    <a:pt x="61173" y="58276"/>
                  </a:lnTo>
                  <a:lnTo>
                    <a:pt x="70223" y="48877"/>
                  </a:lnTo>
                  <a:lnTo>
                    <a:pt x="79273" y="37597"/>
                  </a:lnTo>
                  <a:lnTo>
                    <a:pt x="88324" y="28198"/>
                  </a:lnTo>
                  <a:lnTo>
                    <a:pt x="96536" y="18798"/>
                  </a:lnTo>
                  <a:lnTo>
                    <a:pt x="102569" y="13159"/>
                  </a:lnTo>
                  <a:lnTo>
                    <a:pt x="105418" y="11279"/>
                  </a:lnTo>
                  <a:lnTo>
                    <a:pt x="108435" y="9399"/>
                  </a:lnTo>
                  <a:lnTo>
                    <a:pt x="113463" y="5639"/>
                  </a:lnTo>
                  <a:lnTo>
                    <a:pt x="117486" y="1879"/>
                  </a:lnTo>
                  <a:lnTo>
                    <a:pt x="119497" y="0"/>
                  </a:lnTo>
                  <a:lnTo>
                    <a:pt x="119497" y="0"/>
                  </a:lnTo>
                  <a:lnTo>
                    <a:pt x="110446" y="1879"/>
                  </a:lnTo>
                  <a:lnTo>
                    <a:pt x="120000" y="19738"/>
                  </a:lnTo>
                </a:path>
              </a:pathLst>
            </a:custGeom>
            <a:gradFill>
              <a:gsLst>
                <a:gs pos="0">
                  <a:schemeClr val="lt2"/>
                </a:gs>
                <a:gs pos="100000">
                  <a:srgbClr val="467D7A"/>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 name="Google Shape;43;p2"/>
            <p:cNvSpPr/>
            <p:nvPr/>
          </p:nvSpPr>
          <p:spPr>
            <a:xfrm>
              <a:off x="5481637" y="3605212"/>
              <a:ext cx="504825" cy="357187"/>
            </a:xfrm>
            <a:custGeom>
              <a:rect b="b" l="l" r="r" t="t"/>
              <a:pathLst>
                <a:path extrusionOk="0" h="120000" w="120000">
                  <a:moveTo>
                    <a:pt x="2264" y="120000"/>
                  </a:moveTo>
                  <a:lnTo>
                    <a:pt x="0" y="104000"/>
                  </a:lnTo>
                  <a:lnTo>
                    <a:pt x="118867" y="0"/>
                  </a:lnTo>
                  <a:lnTo>
                    <a:pt x="114339" y="14400"/>
                  </a:lnTo>
                  <a:lnTo>
                    <a:pt x="120000" y="22400"/>
                  </a:lnTo>
                </a:path>
              </a:pathLst>
            </a:custGeom>
            <a:gradFill>
              <a:gsLst>
                <a:gs pos="0">
                  <a:schemeClr val="lt2"/>
                </a:gs>
                <a:gs pos="100000">
                  <a:srgbClr val="467D7A"/>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 name="Google Shape;44;p2"/>
            <p:cNvSpPr/>
            <p:nvPr/>
          </p:nvSpPr>
          <p:spPr>
            <a:xfrm>
              <a:off x="0" y="4219575"/>
              <a:ext cx="4119562" cy="1481137"/>
            </a:xfrm>
            <a:custGeom>
              <a:rect b="b" l="l" r="r" t="t"/>
              <a:pathLst>
                <a:path extrusionOk="0" h="120000" w="120000">
                  <a:moveTo>
                    <a:pt x="45364" y="86816"/>
                  </a:moveTo>
                  <a:lnTo>
                    <a:pt x="48554" y="84501"/>
                  </a:lnTo>
                  <a:lnTo>
                    <a:pt x="52855" y="83729"/>
                  </a:lnTo>
                  <a:lnTo>
                    <a:pt x="73109" y="88745"/>
                  </a:lnTo>
                  <a:lnTo>
                    <a:pt x="75052" y="94919"/>
                  </a:lnTo>
                  <a:lnTo>
                    <a:pt x="77271" y="92990"/>
                  </a:lnTo>
                  <a:lnTo>
                    <a:pt x="76578" y="86816"/>
                  </a:lnTo>
                  <a:lnTo>
                    <a:pt x="54381" y="79871"/>
                  </a:lnTo>
                  <a:lnTo>
                    <a:pt x="83098" y="68681"/>
                  </a:lnTo>
                  <a:lnTo>
                    <a:pt x="85734" y="72926"/>
                  </a:lnTo>
                  <a:lnTo>
                    <a:pt x="86982" y="75241"/>
                  </a:lnTo>
                  <a:lnTo>
                    <a:pt x="86427" y="78713"/>
                  </a:lnTo>
                  <a:lnTo>
                    <a:pt x="92254" y="109581"/>
                  </a:lnTo>
                  <a:lnTo>
                    <a:pt x="97248" y="110739"/>
                  </a:lnTo>
                  <a:lnTo>
                    <a:pt x="87352" y="69196"/>
                  </a:lnTo>
                  <a:lnTo>
                    <a:pt x="87075" y="66881"/>
                  </a:lnTo>
                  <a:lnTo>
                    <a:pt x="86566" y="65337"/>
                  </a:lnTo>
                  <a:lnTo>
                    <a:pt x="85179" y="63022"/>
                  </a:lnTo>
                  <a:lnTo>
                    <a:pt x="83514" y="61479"/>
                  </a:lnTo>
                  <a:lnTo>
                    <a:pt x="81849" y="59935"/>
                  </a:lnTo>
                  <a:lnTo>
                    <a:pt x="81017" y="58392"/>
                  </a:lnTo>
                  <a:lnTo>
                    <a:pt x="80462" y="57620"/>
                  </a:lnTo>
                  <a:lnTo>
                    <a:pt x="80739" y="56077"/>
                  </a:lnTo>
                  <a:lnTo>
                    <a:pt x="81294" y="56077"/>
                  </a:lnTo>
                  <a:lnTo>
                    <a:pt x="82404" y="55305"/>
                  </a:lnTo>
                  <a:lnTo>
                    <a:pt x="84624" y="55305"/>
                  </a:lnTo>
                  <a:lnTo>
                    <a:pt x="85734" y="55305"/>
                  </a:lnTo>
                  <a:lnTo>
                    <a:pt x="86797" y="54533"/>
                  </a:lnTo>
                  <a:lnTo>
                    <a:pt x="89017" y="51446"/>
                  </a:lnTo>
                  <a:lnTo>
                    <a:pt x="90404" y="50675"/>
                  </a:lnTo>
                  <a:lnTo>
                    <a:pt x="91514" y="50675"/>
                  </a:lnTo>
                  <a:lnTo>
                    <a:pt x="94890" y="50932"/>
                  </a:lnTo>
                  <a:lnTo>
                    <a:pt x="94612" y="58649"/>
                  </a:lnTo>
                  <a:lnTo>
                    <a:pt x="104184" y="94147"/>
                  </a:lnTo>
                  <a:lnTo>
                    <a:pt x="107930" y="104951"/>
                  </a:lnTo>
                  <a:lnTo>
                    <a:pt x="111676" y="120000"/>
                  </a:lnTo>
                  <a:lnTo>
                    <a:pt x="112369" y="116913"/>
                  </a:lnTo>
                  <a:lnTo>
                    <a:pt x="110843" y="106495"/>
                  </a:lnTo>
                  <a:lnTo>
                    <a:pt x="96832" y="52990"/>
                  </a:lnTo>
                  <a:lnTo>
                    <a:pt x="96554" y="51446"/>
                  </a:lnTo>
                  <a:lnTo>
                    <a:pt x="96000" y="48360"/>
                  </a:lnTo>
                  <a:lnTo>
                    <a:pt x="94612" y="44501"/>
                  </a:lnTo>
                  <a:lnTo>
                    <a:pt x="93179" y="41414"/>
                  </a:lnTo>
                  <a:lnTo>
                    <a:pt x="92346" y="39099"/>
                  </a:lnTo>
                  <a:lnTo>
                    <a:pt x="91514" y="37556"/>
                  </a:lnTo>
                  <a:lnTo>
                    <a:pt x="90959" y="36784"/>
                  </a:lnTo>
                  <a:lnTo>
                    <a:pt x="90959" y="36784"/>
                  </a:lnTo>
                  <a:lnTo>
                    <a:pt x="91236" y="36784"/>
                  </a:lnTo>
                  <a:lnTo>
                    <a:pt x="91791" y="36784"/>
                  </a:lnTo>
                  <a:lnTo>
                    <a:pt x="92901" y="36784"/>
                  </a:lnTo>
                  <a:lnTo>
                    <a:pt x="94335" y="38327"/>
                  </a:lnTo>
                  <a:lnTo>
                    <a:pt x="96277" y="41414"/>
                  </a:lnTo>
                  <a:lnTo>
                    <a:pt x="98219" y="44758"/>
                  </a:lnTo>
                  <a:lnTo>
                    <a:pt x="101687" y="49389"/>
                  </a:lnTo>
                  <a:lnTo>
                    <a:pt x="107514" y="54790"/>
                  </a:lnTo>
                  <a:lnTo>
                    <a:pt x="110705" y="57620"/>
                  </a:lnTo>
                  <a:lnTo>
                    <a:pt x="116670" y="67138"/>
                  </a:lnTo>
                  <a:lnTo>
                    <a:pt x="120000" y="66366"/>
                  </a:lnTo>
                  <a:lnTo>
                    <a:pt x="112924" y="58392"/>
                  </a:lnTo>
                  <a:lnTo>
                    <a:pt x="110427" y="54533"/>
                  </a:lnTo>
                  <a:lnTo>
                    <a:pt x="107606" y="49903"/>
                  </a:lnTo>
                  <a:lnTo>
                    <a:pt x="102612" y="43729"/>
                  </a:lnTo>
                  <a:lnTo>
                    <a:pt x="97387" y="37556"/>
                  </a:lnTo>
                  <a:lnTo>
                    <a:pt x="94890" y="36012"/>
                  </a:lnTo>
                  <a:lnTo>
                    <a:pt x="92624" y="34469"/>
                  </a:lnTo>
                  <a:lnTo>
                    <a:pt x="90404" y="33697"/>
                  </a:lnTo>
                  <a:lnTo>
                    <a:pt x="88739" y="34469"/>
                  </a:lnTo>
                  <a:lnTo>
                    <a:pt x="86797" y="35241"/>
                  </a:lnTo>
                  <a:lnTo>
                    <a:pt x="83791" y="35241"/>
                  </a:lnTo>
                  <a:lnTo>
                    <a:pt x="81017" y="35241"/>
                  </a:lnTo>
                  <a:lnTo>
                    <a:pt x="78751" y="36784"/>
                  </a:lnTo>
                  <a:lnTo>
                    <a:pt x="76809" y="37556"/>
                  </a:lnTo>
                  <a:lnTo>
                    <a:pt x="75421" y="39099"/>
                  </a:lnTo>
                  <a:lnTo>
                    <a:pt x="74312" y="40643"/>
                  </a:lnTo>
                  <a:lnTo>
                    <a:pt x="73757" y="41414"/>
                  </a:lnTo>
                  <a:lnTo>
                    <a:pt x="73479" y="41414"/>
                  </a:lnTo>
                  <a:lnTo>
                    <a:pt x="69364" y="42958"/>
                  </a:lnTo>
                  <a:lnTo>
                    <a:pt x="65156" y="46045"/>
                  </a:lnTo>
                  <a:lnTo>
                    <a:pt x="57156" y="53762"/>
                  </a:lnTo>
                  <a:lnTo>
                    <a:pt x="53271" y="56848"/>
                  </a:lnTo>
                  <a:lnTo>
                    <a:pt x="49063" y="59163"/>
                  </a:lnTo>
                  <a:lnTo>
                    <a:pt x="44670" y="59163"/>
                  </a:lnTo>
                  <a:lnTo>
                    <a:pt x="42450" y="58392"/>
                  </a:lnTo>
                  <a:lnTo>
                    <a:pt x="40231" y="56848"/>
                  </a:lnTo>
                  <a:lnTo>
                    <a:pt x="39676" y="56077"/>
                  </a:lnTo>
                  <a:lnTo>
                    <a:pt x="38289" y="55305"/>
                  </a:lnTo>
                  <a:lnTo>
                    <a:pt x="36578" y="52990"/>
                  </a:lnTo>
                  <a:lnTo>
                    <a:pt x="34358" y="49903"/>
                  </a:lnTo>
                  <a:lnTo>
                    <a:pt x="31907" y="46816"/>
                  </a:lnTo>
                  <a:lnTo>
                    <a:pt x="29410" y="42958"/>
                  </a:lnTo>
                  <a:lnTo>
                    <a:pt x="23815" y="36012"/>
                  </a:lnTo>
                  <a:lnTo>
                    <a:pt x="21595" y="32926"/>
                  </a:lnTo>
                  <a:lnTo>
                    <a:pt x="20485" y="31382"/>
                  </a:lnTo>
                  <a:lnTo>
                    <a:pt x="0" y="0"/>
                  </a:lnTo>
                  <a:lnTo>
                    <a:pt x="5687" y="15434"/>
                  </a:lnTo>
                  <a:lnTo>
                    <a:pt x="27052" y="50160"/>
                  </a:lnTo>
                  <a:lnTo>
                    <a:pt x="32739" y="59421"/>
                  </a:lnTo>
                  <a:lnTo>
                    <a:pt x="39260" y="69839"/>
                  </a:lnTo>
                  <a:lnTo>
                    <a:pt x="40786" y="72540"/>
                  </a:lnTo>
                  <a:lnTo>
                    <a:pt x="41479" y="79871"/>
                  </a:lnTo>
                  <a:lnTo>
                    <a:pt x="45364" y="86816"/>
                  </a:lnTo>
                  <a:close/>
                </a:path>
              </a:pathLst>
            </a:custGeom>
            <a:gradFill>
              <a:gsLst>
                <a:gs pos="0">
                  <a:schemeClr val="lt2"/>
                </a:gs>
                <a:gs pos="100000">
                  <a:srgbClr val="759694"/>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Google Shape;45;p2"/>
            <p:cNvSpPr/>
            <p:nvPr/>
          </p:nvSpPr>
          <p:spPr>
            <a:xfrm>
              <a:off x="0" y="4752975"/>
              <a:ext cx="4322762" cy="1731962"/>
            </a:xfrm>
            <a:custGeom>
              <a:rect b="b" l="l" r="r" t="t"/>
              <a:pathLst>
                <a:path extrusionOk="0" h="120000" w="120000">
                  <a:moveTo>
                    <a:pt x="120000" y="32887"/>
                  </a:moveTo>
                  <a:lnTo>
                    <a:pt x="119647" y="26397"/>
                  </a:lnTo>
                  <a:lnTo>
                    <a:pt x="117047" y="21448"/>
                  </a:lnTo>
                  <a:lnTo>
                    <a:pt x="104443" y="7919"/>
                  </a:lnTo>
                  <a:lnTo>
                    <a:pt x="101491" y="5939"/>
                  </a:lnTo>
                  <a:lnTo>
                    <a:pt x="113918" y="20458"/>
                  </a:lnTo>
                  <a:lnTo>
                    <a:pt x="114182" y="21118"/>
                  </a:lnTo>
                  <a:lnTo>
                    <a:pt x="114447" y="21778"/>
                  </a:lnTo>
                  <a:lnTo>
                    <a:pt x="115504" y="25077"/>
                  </a:lnTo>
                  <a:lnTo>
                    <a:pt x="116298" y="28377"/>
                  </a:lnTo>
                  <a:lnTo>
                    <a:pt x="116606" y="29697"/>
                  </a:lnTo>
                  <a:lnTo>
                    <a:pt x="116298" y="30357"/>
                  </a:lnTo>
                  <a:lnTo>
                    <a:pt x="114711" y="31017"/>
                  </a:lnTo>
                  <a:lnTo>
                    <a:pt x="112596" y="31017"/>
                  </a:lnTo>
                  <a:lnTo>
                    <a:pt x="110481" y="30357"/>
                  </a:lnTo>
                  <a:lnTo>
                    <a:pt x="108101" y="29037"/>
                  </a:lnTo>
                  <a:lnTo>
                    <a:pt x="105501" y="27057"/>
                  </a:lnTo>
                  <a:lnTo>
                    <a:pt x="103121" y="24417"/>
                  </a:lnTo>
                  <a:lnTo>
                    <a:pt x="102284" y="23758"/>
                  </a:lnTo>
                  <a:lnTo>
                    <a:pt x="101226" y="22438"/>
                  </a:lnTo>
                  <a:lnTo>
                    <a:pt x="95673" y="13858"/>
                  </a:lnTo>
                  <a:lnTo>
                    <a:pt x="95409" y="13198"/>
                  </a:lnTo>
                  <a:lnTo>
                    <a:pt x="94924" y="11219"/>
                  </a:lnTo>
                  <a:lnTo>
                    <a:pt x="93073" y="7259"/>
                  </a:lnTo>
                  <a:lnTo>
                    <a:pt x="90958" y="2639"/>
                  </a:lnTo>
                  <a:lnTo>
                    <a:pt x="90165" y="659"/>
                  </a:lnTo>
                  <a:lnTo>
                    <a:pt x="89636" y="0"/>
                  </a:lnTo>
                  <a:lnTo>
                    <a:pt x="92016" y="7919"/>
                  </a:lnTo>
                  <a:lnTo>
                    <a:pt x="92809" y="11879"/>
                  </a:lnTo>
                  <a:lnTo>
                    <a:pt x="92809" y="11879"/>
                  </a:lnTo>
                  <a:lnTo>
                    <a:pt x="92809" y="11879"/>
                  </a:lnTo>
                  <a:lnTo>
                    <a:pt x="92809" y="12538"/>
                  </a:lnTo>
                  <a:lnTo>
                    <a:pt x="93073" y="12538"/>
                  </a:lnTo>
                  <a:lnTo>
                    <a:pt x="106030" y="56755"/>
                  </a:lnTo>
                  <a:lnTo>
                    <a:pt x="106294" y="58735"/>
                  </a:lnTo>
                  <a:lnTo>
                    <a:pt x="106294" y="60714"/>
                  </a:lnTo>
                  <a:lnTo>
                    <a:pt x="105501" y="63354"/>
                  </a:lnTo>
                  <a:lnTo>
                    <a:pt x="104179" y="64674"/>
                  </a:lnTo>
                  <a:lnTo>
                    <a:pt x="102284" y="64674"/>
                  </a:lnTo>
                  <a:lnTo>
                    <a:pt x="100433" y="62034"/>
                  </a:lnTo>
                  <a:lnTo>
                    <a:pt x="98582" y="58735"/>
                  </a:lnTo>
                  <a:lnTo>
                    <a:pt x="96995" y="55435"/>
                  </a:lnTo>
                  <a:lnTo>
                    <a:pt x="96731" y="54775"/>
                  </a:lnTo>
                  <a:lnTo>
                    <a:pt x="96467" y="54115"/>
                  </a:lnTo>
                  <a:lnTo>
                    <a:pt x="95673" y="50815"/>
                  </a:lnTo>
                  <a:lnTo>
                    <a:pt x="94395" y="46196"/>
                  </a:lnTo>
                  <a:lnTo>
                    <a:pt x="92544" y="41576"/>
                  </a:lnTo>
                  <a:lnTo>
                    <a:pt x="90694" y="36296"/>
                  </a:lnTo>
                  <a:lnTo>
                    <a:pt x="89900" y="34977"/>
                  </a:lnTo>
                  <a:lnTo>
                    <a:pt x="89372" y="32997"/>
                  </a:lnTo>
                  <a:lnTo>
                    <a:pt x="88534" y="29037"/>
                  </a:lnTo>
                  <a:lnTo>
                    <a:pt x="87741" y="25737"/>
                  </a:lnTo>
                  <a:lnTo>
                    <a:pt x="87477" y="23098"/>
                  </a:lnTo>
                  <a:lnTo>
                    <a:pt x="86948" y="21118"/>
                  </a:lnTo>
                  <a:lnTo>
                    <a:pt x="86683" y="19798"/>
                  </a:lnTo>
                  <a:lnTo>
                    <a:pt x="85890" y="19138"/>
                  </a:lnTo>
                  <a:lnTo>
                    <a:pt x="84039" y="17158"/>
                  </a:lnTo>
                  <a:lnTo>
                    <a:pt x="81968" y="15178"/>
                  </a:lnTo>
                  <a:lnTo>
                    <a:pt x="80910" y="14518"/>
                  </a:lnTo>
                  <a:lnTo>
                    <a:pt x="80381" y="14518"/>
                  </a:lnTo>
                  <a:lnTo>
                    <a:pt x="79588" y="14518"/>
                  </a:lnTo>
                  <a:lnTo>
                    <a:pt x="79324" y="15178"/>
                  </a:lnTo>
                  <a:lnTo>
                    <a:pt x="79059" y="15838"/>
                  </a:lnTo>
                  <a:lnTo>
                    <a:pt x="79059" y="15838"/>
                  </a:lnTo>
                  <a:lnTo>
                    <a:pt x="81175" y="17158"/>
                  </a:lnTo>
                  <a:lnTo>
                    <a:pt x="82497" y="19798"/>
                  </a:lnTo>
                  <a:lnTo>
                    <a:pt x="83246" y="22438"/>
                  </a:lnTo>
                  <a:lnTo>
                    <a:pt x="83510" y="24417"/>
                  </a:lnTo>
                  <a:lnTo>
                    <a:pt x="83246" y="26397"/>
                  </a:lnTo>
                  <a:lnTo>
                    <a:pt x="83775" y="29697"/>
                  </a:lnTo>
                  <a:lnTo>
                    <a:pt x="84568" y="34977"/>
                  </a:lnTo>
                  <a:lnTo>
                    <a:pt x="85626" y="40256"/>
                  </a:lnTo>
                  <a:lnTo>
                    <a:pt x="87741" y="52795"/>
                  </a:lnTo>
                  <a:lnTo>
                    <a:pt x="89063" y="58735"/>
                  </a:lnTo>
                  <a:lnTo>
                    <a:pt x="89900" y="64014"/>
                  </a:lnTo>
                  <a:lnTo>
                    <a:pt x="90958" y="69294"/>
                  </a:lnTo>
                  <a:lnTo>
                    <a:pt x="91487" y="73253"/>
                  </a:lnTo>
                  <a:lnTo>
                    <a:pt x="91751" y="75123"/>
                  </a:lnTo>
                  <a:lnTo>
                    <a:pt x="91222" y="76443"/>
                  </a:lnTo>
                  <a:lnTo>
                    <a:pt x="90429" y="76443"/>
                  </a:lnTo>
                  <a:lnTo>
                    <a:pt x="89063" y="76443"/>
                  </a:lnTo>
                  <a:lnTo>
                    <a:pt x="88005" y="76443"/>
                  </a:lnTo>
                  <a:lnTo>
                    <a:pt x="86948" y="75783"/>
                  </a:lnTo>
                  <a:lnTo>
                    <a:pt x="86154" y="75123"/>
                  </a:lnTo>
                  <a:lnTo>
                    <a:pt x="85890" y="75123"/>
                  </a:lnTo>
                  <a:lnTo>
                    <a:pt x="85890" y="74463"/>
                  </a:lnTo>
                  <a:lnTo>
                    <a:pt x="85626" y="73913"/>
                  </a:lnTo>
                  <a:lnTo>
                    <a:pt x="84304" y="69954"/>
                  </a:lnTo>
                  <a:lnTo>
                    <a:pt x="79588" y="35637"/>
                  </a:lnTo>
                  <a:lnTo>
                    <a:pt x="78266" y="36296"/>
                  </a:lnTo>
                  <a:lnTo>
                    <a:pt x="76944" y="36296"/>
                  </a:lnTo>
                  <a:lnTo>
                    <a:pt x="75049" y="34317"/>
                  </a:lnTo>
                  <a:lnTo>
                    <a:pt x="73727" y="31677"/>
                  </a:lnTo>
                  <a:lnTo>
                    <a:pt x="73463" y="30357"/>
                  </a:lnTo>
                  <a:lnTo>
                    <a:pt x="72934" y="29697"/>
                  </a:lnTo>
                  <a:lnTo>
                    <a:pt x="72141" y="30357"/>
                  </a:lnTo>
                  <a:lnTo>
                    <a:pt x="71876" y="31677"/>
                  </a:lnTo>
                  <a:lnTo>
                    <a:pt x="71612" y="33657"/>
                  </a:lnTo>
                  <a:lnTo>
                    <a:pt x="71612" y="34317"/>
                  </a:lnTo>
                  <a:lnTo>
                    <a:pt x="72405" y="34977"/>
                  </a:lnTo>
                  <a:lnTo>
                    <a:pt x="72934" y="36956"/>
                  </a:lnTo>
                  <a:lnTo>
                    <a:pt x="73463" y="40256"/>
                  </a:lnTo>
                  <a:lnTo>
                    <a:pt x="73727" y="44216"/>
                  </a:lnTo>
                  <a:lnTo>
                    <a:pt x="73727" y="44876"/>
                  </a:lnTo>
                  <a:lnTo>
                    <a:pt x="73727" y="45536"/>
                  </a:lnTo>
                  <a:lnTo>
                    <a:pt x="75622" y="83703"/>
                  </a:lnTo>
                  <a:lnTo>
                    <a:pt x="75622" y="85022"/>
                  </a:lnTo>
                  <a:lnTo>
                    <a:pt x="75622" y="85682"/>
                  </a:lnTo>
                  <a:lnTo>
                    <a:pt x="75313" y="85022"/>
                  </a:lnTo>
                  <a:lnTo>
                    <a:pt x="75049" y="83043"/>
                  </a:lnTo>
                  <a:lnTo>
                    <a:pt x="74785" y="82383"/>
                  </a:lnTo>
                  <a:lnTo>
                    <a:pt x="74520" y="81063"/>
                  </a:lnTo>
                  <a:lnTo>
                    <a:pt x="73991" y="78423"/>
                  </a:lnTo>
                  <a:lnTo>
                    <a:pt x="73198" y="73913"/>
                  </a:lnTo>
                  <a:lnTo>
                    <a:pt x="72405" y="69294"/>
                  </a:lnTo>
                  <a:lnTo>
                    <a:pt x="71083" y="64014"/>
                  </a:lnTo>
                  <a:lnTo>
                    <a:pt x="70025" y="59395"/>
                  </a:lnTo>
                  <a:lnTo>
                    <a:pt x="68747" y="56095"/>
                  </a:lnTo>
                  <a:lnTo>
                    <a:pt x="67690" y="54115"/>
                  </a:lnTo>
                  <a:lnTo>
                    <a:pt x="65839" y="52795"/>
                  </a:lnTo>
                  <a:lnTo>
                    <a:pt x="63723" y="52795"/>
                  </a:lnTo>
                  <a:lnTo>
                    <a:pt x="61564" y="53455"/>
                  </a:lnTo>
                  <a:lnTo>
                    <a:pt x="59449" y="54775"/>
                  </a:lnTo>
                  <a:lnTo>
                    <a:pt x="54998" y="58075"/>
                  </a:lnTo>
                  <a:lnTo>
                    <a:pt x="51031" y="62694"/>
                  </a:lnTo>
                  <a:lnTo>
                    <a:pt x="48652" y="65994"/>
                  </a:lnTo>
                  <a:lnTo>
                    <a:pt x="45699" y="68634"/>
                  </a:lnTo>
                  <a:lnTo>
                    <a:pt x="43892" y="69294"/>
                  </a:lnTo>
                  <a:lnTo>
                    <a:pt x="41777" y="69294"/>
                  </a:lnTo>
                  <a:lnTo>
                    <a:pt x="39662" y="67974"/>
                  </a:lnTo>
                  <a:lnTo>
                    <a:pt x="37017" y="64674"/>
                  </a:lnTo>
                  <a:lnTo>
                    <a:pt x="31465" y="58735"/>
                  </a:lnTo>
                  <a:lnTo>
                    <a:pt x="25648" y="52135"/>
                  </a:lnTo>
                  <a:lnTo>
                    <a:pt x="19522" y="44876"/>
                  </a:lnTo>
                  <a:lnTo>
                    <a:pt x="14013" y="38276"/>
                  </a:lnTo>
                  <a:lnTo>
                    <a:pt x="8725" y="31677"/>
                  </a:lnTo>
                  <a:lnTo>
                    <a:pt x="6566" y="29037"/>
                  </a:lnTo>
                  <a:lnTo>
                    <a:pt x="4495" y="26397"/>
                  </a:lnTo>
                  <a:lnTo>
                    <a:pt x="0" y="20568"/>
                  </a:lnTo>
                  <a:lnTo>
                    <a:pt x="0" y="50595"/>
                  </a:lnTo>
                  <a:lnTo>
                    <a:pt x="1586" y="52135"/>
                  </a:lnTo>
                  <a:lnTo>
                    <a:pt x="6566" y="56755"/>
                  </a:lnTo>
                  <a:lnTo>
                    <a:pt x="9518" y="59395"/>
                  </a:lnTo>
                  <a:lnTo>
                    <a:pt x="12691" y="62694"/>
                  </a:lnTo>
                  <a:lnTo>
                    <a:pt x="15336" y="65334"/>
                  </a:lnTo>
                  <a:lnTo>
                    <a:pt x="17451" y="67974"/>
                  </a:lnTo>
                  <a:lnTo>
                    <a:pt x="19037" y="69954"/>
                  </a:lnTo>
                  <a:lnTo>
                    <a:pt x="20315" y="71934"/>
                  </a:lnTo>
                  <a:lnTo>
                    <a:pt x="22210" y="73913"/>
                  </a:lnTo>
                  <a:lnTo>
                    <a:pt x="25912" y="77763"/>
                  </a:lnTo>
                  <a:lnTo>
                    <a:pt x="30143" y="81723"/>
                  </a:lnTo>
                  <a:lnTo>
                    <a:pt x="31950" y="83043"/>
                  </a:lnTo>
                  <a:lnTo>
                    <a:pt x="33536" y="84362"/>
                  </a:lnTo>
                  <a:lnTo>
                    <a:pt x="36489" y="85682"/>
                  </a:lnTo>
                  <a:lnTo>
                    <a:pt x="39397" y="86342"/>
                  </a:lnTo>
                  <a:lnTo>
                    <a:pt x="42570" y="87002"/>
                  </a:lnTo>
                  <a:lnTo>
                    <a:pt x="45435" y="87002"/>
                  </a:lnTo>
                  <a:lnTo>
                    <a:pt x="48123" y="86342"/>
                  </a:lnTo>
                  <a:lnTo>
                    <a:pt x="50503" y="86342"/>
                  </a:lnTo>
                  <a:lnTo>
                    <a:pt x="51825" y="85682"/>
                  </a:lnTo>
                  <a:lnTo>
                    <a:pt x="52354" y="85682"/>
                  </a:lnTo>
                  <a:lnTo>
                    <a:pt x="52354" y="85682"/>
                  </a:lnTo>
                  <a:lnTo>
                    <a:pt x="54469" y="86342"/>
                  </a:lnTo>
                  <a:lnTo>
                    <a:pt x="56320" y="87002"/>
                  </a:lnTo>
                  <a:lnTo>
                    <a:pt x="57598" y="88322"/>
                  </a:lnTo>
                  <a:lnTo>
                    <a:pt x="58920" y="88982"/>
                  </a:lnTo>
                  <a:lnTo>
                    <a:pt x="60771" y="90962"/>
                  </a:lnTo>
                  <a:lnTo>
                    <a:pt x="61872" y="92942"/>
                  </a:lnTo>
                  <a:lnTo>
                    <a:pt x="62401" y="94922"/>
                  </a:lnTo>
                  <a:lnTo>
                    <a:pt x="62401" y="96241"/>
                  </a:lnTo>
                  <a:lnTo>
                    <a:pt x="62401" y="96901"/>
                  </a:lnTo>
                  <a:lnTo>
                    <a:pt x="62401" y="97561"/>
                  </a:lnTo>
                  <a:lnTo>
                    <a:pt x="62137" y="97561"/>
                  </a:lnTo>
                  <a:lnTo>
                    <a:pt x="61564" y="98221"/>
                  </a:lnTo>
                  <a:lnTo>
                    <a:pt x="60771" y="99541"/>
                  </a:lnTo>
                  <a:lnTo>
                    <a:pt x="59977" y="101521"/>
                  </a:lnTo>
                  <a:lnTo>
                    <a:pt x="59713" y="103501"/>
                  </a:lnTo>
                  <a:lnTo>
                    <a:pt x="59977" y="106801"/>
                  </a:lnTo>
                  <a:lnTo>
                    <a:pt x="60242" y="108780"/>
                  </a:lnTo>
                  <a:lnTo>
                    <a:pt x="61035" y="110760"/>
                  </a:lnTo>
                  <a:lnTo>
                    <a:pt x="61872" y="112740"/>
                  </a:lnTo>
                  <a:lnTo>
                    <a:pt x="63195" y="115380"/>
                  </a:lnTo>
                  <a:lnTo>
                    <a:pt x="64517" y="117360"/>
                  </a:lnTo>
                  <a:lnTo>
                    <a:pt x="65839" y="119340"/>
                  </a:lnTo>
                  <a:lnTo>
                    <a:pt x="68483" y="120000"/>
                  </a:lnTo>
                  <a:lnTo>
                    <a:pt x="70818" y="119340"/>
                  </a:lnTo>
                  <a:lnTo>
                    <a:pt x="73198" y="117360"/>
                  </a:lnTo>
                  <a:lnTo>
                    <a:pt x="74785" y="114720"/>
                  </a:lnTo>
                  <a:lnTo>
                    <a:pt x="76415" y="112080"/>
                  </a:lnTo>
                  <a:lnTo>
                    <a:pt x="77208" y="109440"/>
                  </a:lnTo>
                  <a:lnTo>
                    <a:pt x="77473" y="108780"/>
                  </a:lnTo>
                  <a:lnTo>
                    <a:pt x="79853" y="108780"/>
                  </a:lnTo>
                  <a:lnTo>
                    <a:pt x="81968" y="108120"/>
                  </a:lnTo>
                  <a:lnTo>
                    <a:pt x="84039" y="106141"/>
                  </a:lnTo>
                  <a:lnTo>
                    <a:pt x="85626" y="103501"/>
                  </a:lnTo>
                  <a:lnTo>
                    <a:pt x="86948" y="100861"/>
                  </a:lnTo>
                  <a:lnTo>
                    <a:pt x="88270" y="98881"/>
                  </a:lnTo>
                  <a:lnTo>
                    <a:pt x="88799" y="96901"/>
                  </a:lnTo>
                  <a:lnTo>
                    <a:pt x="89063" y="96241"/>
                  </a:lnTo>
                  <a:lnTo>
                    <a:pt x="96995" y="98881"/>
                  </a:lnTo>
                  <a:lnTo>
                    <a:pt x="98846" y="99541"/>
                  </a:lnTo>
                  <a:lnTo>
                    <a:pt x="100168" y="98881"/>
                  </a:lnTo>
                  <a:lnTo>
                    <a:pt x="102548" y="97561"/>
                  </a:lnTo>
                  <a:lnTo>
                    <a:pt x="104179" y="94922"/>
                  </a:lnTo>
                  <a:lnTo>
                    <a:pt x="105236" y="90962"/>
                  </a:lnTo>
                  <a:lnTo>
                    <a:pt x="105765" y="87662"/>
                  </a:lnTo>
                  <a:lnTo>
                    <a:pt x="105765" y="84362"/>
                  </a:lnTo>
                  <a:lnTo>
                    <a:pt x="105765" y="81723"/>
                  </a:lnTo>
                  <a:lnTo>
                    <a:pt x="105765" y="81063"/>
                  </a:lnTo>
                  <a:lnTo>
                    <a:pt x="106558" y="81063"/>
                  </a:lnTo>
                  <a:lnTo>
                    <a:pt x="107352" y="80403"/>
                  </a:lnTo>
                  <a:lnTo>
                    <a:pt x="108894" y="77103"/>
                  </a:lnTo>
                  <a:lnTo>
                    <a:pt x="110745" y="72593"/>
                  </a:lnTo>
                  <a:lnTo>
                    <a:pt x="112596" y="66654"/>
                  </a:lnTo>
                  <a:lnTo>
                    <a:pt x="114182" y="60714"/>
                  </a:lnTo>
                  <a:lnTo>
                    <a:pt x="115504" y="55435"/>
                  </a:lnTo>
                  <a:lnTo>
                    <a:pt x="116298" y="51475"/>
                  </a:lnTo>
                  <a:lnTo>
                    <a:pt x="116606" y="50815"/>
                  </a:lnTo>
                  <a:lnTo>
                    <a:pt x="116606" y="50155"/>
                  </a:lnTo>
                  <a:lnTo>
                    <a:pt x="118677" y="41136"/>
                  </a:lnTo>
                  <a:lnTo>
                    <a:pt x="120000" y="328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6" name="Google Shape;46;p2"/>
          <p:cNvSpPr txBox="1"/>
          <p:nvPr>
            <p:ph type="ctrTitle"/>
          </p:nvPr>
        </p:nvSpPr>
        <p:spPr>
          <a:xfrm>
            <a:off x="685800" y="1768475"/>
            <a:ext cx="7772400" cy="1736725"/>
          </a:xfrm>
          <a:prstGeom prst="rect">
            <a:avLst/>
          </a:prstGeom>
          <a:noFill/>
          <a:ln>
            <a:noFill/>
          </a:ln>
        </p:spPr>
        <p:txBody>
          <a:bodyPr anchorCtr="1" anchor="b" bIns="91425" lIns="91425" spcFirstLastPara="1" rIns="91425" wrap="square" tIns="91425"/>
          <a:lstStyle>
            <a:lvl1pPr indent="0" lvl="0"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9pPr>
          </a:lstStyle>
          <a:p/>
        </p:txBody>
      </p:sp>
      <p:sp>
        <p:nvSpPr>
          <p:cNvPr id="47" name="Google Shape;4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342900" lvl="0" marL="342900" marR="0" rtl="0" algn="l">
              <a:lnSpc>
                <a:spcPct val="100000"/>
              </a:lnSpc>
              <a:spcBef>
                <a:spcPts val="640"/>
              </a:spcBef>
              <a:spcAft>
                <a:spcPts val="0"/>
              </a:spcAft>
              <a:buClr>
                <a:schemeClr val="hlink"/>
              </a:buClr>
              <a:buSzPts val="3200"/>
              <a:buFont typeface="Arial"/>
              <a:buChar char="•"/>
              <a:defRPr b="0" i="0" sz="3200" u="none" cap="none" strike="noStrike">
                <a:solidFill>
                  <a:schemeClr val="dk1"/>
                </a:solidFill>
                <a:latin typeface="Arial"/>
                <a:ea typeface="Arial"/>
                <a:cs typeface="Arial"/>
                <a:sym typeface="Arial"/>
              </a:defRPr>
            </a:lvl1pPr>
            <a:lvl2pPr indent="-2857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228600" lvl="2" marL="1143000" marR="0" rtl="0" algn="l">
              <a:lnSpc>
                <a:spcPct val="100000"/>
              </a:lnSpc>
              <a:spcBef>
                <a:spcPts val="48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3pPr>
            <a:lvl4pPr indent="-228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228600" lvl="4" marL="20574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5pPr>
            <a:lvl6pPr indent="-228600" lvl="5" marL="25146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6pPr>
            <a:lvl7pPr indent="-228600" lvl="6" marL="34290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7pPr>
            <a:lvl8pPr indent="-228600" lvl="7" marL="48006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8pPr>
            <a:lvl9pPr indent="-228600" lvl="8" marL="66294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Google Shape;48;p2"/>
          <p:cNvSpPr txBox="1"/>
          <p:nvPr>
            <p:ph idx="11" type="ftr"/>
          </p:nvPr>
        </p:nvSpPr>
        <p:spPr>
          <a:xfrm>
            <a:off x="1905000" y="6400800"/>
            <a:ext cx="5562600" cy="4572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2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grpSp>
        <p:nvGrpSpPr>
          <p:cNvPr id="49" name="Google Shape;49;p2"/>
          <p:cNvGrpSpPr/>
          <p:nvPr/>
        </p:nvGrpSpPr>
        <p:grpSpPr>
          <a:xfrm>
            <a:off x="8686800" y="76200"/>
            <a:ext cx="381000" cy="430212"/>
            <a:chOff x="6629400" y="1447800"/>
            <a:chExt cx="831850" cy="811212"/>
          </a:xfrm>
        </p:grpSpPr>
        <p:pic>
          <p:nvPicPr>
            <p:cNvPr id="50" name="Google Shape;50;p2"/>
            <p:cNvPicPr preferRelativeResize="0"/>
            <p:nvPr/>
          </p:nvPicPr>
          <p:blipFill rotWithShape="1">
            <a:blip r:embed="rId2">
              <a:alphaModFix/>
            </a:blip>
            <a:srcRect b="0" l="0" r="0" t="0"/>
            <a:stretch/>
          </p:blipFill>
          <p:spPr>
            <a:xfrm>
              <a:off x="6629400" y="1447800"/>
              <a:ext cx="831850" cy="811212"/>
            </a:xfrm>
            <a:prstGeom prst="rect">
              <a:avLst/>
            </a:prstGeom>
            <a:noFill/>
            <a:ln>
              <a:noFill/>
            </a:ln>
          </p:spPr>
        </p:pic>
        <p:sp>
          <p:nvSpPr>
            <p:cNvPr id="51" name="Google Shape;51;p2"/>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on left, two objects on right" type="txAndTwoObj">
  <p:cSld name="TEXT_AND_TWO_OBJECTS">
    <p:spTree>
      <p:nvGrpSpPr>
        <p:cNvPr id="52" name="Shape 52"/>
        <p:cNvGrpSpPr/>
        <p:nvPr/>
      </p:nvGrpSpPr>
      <p:grpSpPr>
        <a:xfrm>
          <a:off x="0" y="0"/>
          <a:ext cx="0" cy="0"/>
          <a:chOff x="0" y="0"/>
          <a:chExt cx="0" cy="0"/>
        </a:xfrm>
      </p:grpSpPr>
      <p:sp>
        <p:nvSpPr>
          <p:cNvPr id="53" name="Google Shape;53;p3"/>
          <p:cNvSpPr txBox="1"/>
          <p:nvPr>
            <p:ph idx="10" type="dt"/>
          </p:nvPr>
        </p:nvSpPr>
        <p:spPr>
          <a:xfrm>
            <a:off x="0" y="0"/>
            <a:ext cx="3000000" cy="3000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3"/>
          <p:cNvSpPr txBox="1"/>
          <p:nvPr>
            <p:ph idx="11" type="ftr"/>
          </p:nvPr>
        </p:nvSpPr>
        <p:spPr>
          <a:xfrm>
            <a:off x="457200" y="6477000"/>
            <a:ext cx="7391400" cy="3810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2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0" marR="0" rtl="0" algn="l">
              <a:lnSpc>
                <a:spcPct val="100000"/>
              </a:lnSpc>
              <a:spcBef>
                <a:spcPts val="0"/>
              </a:spcBef>
              <a:spcAft>
                <a:spcPts val="0"/>
              </a:spcAft>
              <a:buNone/>
              <a:defRPr b="0" i="0" sz="1800" u="none">
                <a:solidFill>
                  <a:schemeClr val="dk1"/>
                </a:solidFill>
                <a:latin typeface="Arial"/>
                <a:ea typeface="Arial"/>
                <a:cs typeface="Arial"/>
                <a:sym typeface="Arial"/>
              </a:defRPr>
            </a:lvl2pPr>
            <a:lvl3pPr indent="0" lvl="2" marL="0" marR="0" rtl="0" algn="l">
              <a:lnSpc>
                <a:spcPct val="100000"/>
              </a:lnSpc>
              <a:spcBef>
                <a:spcPts val="0"/>
              </a:spcBef>
              <a:spcAft>
                <a:spcPts val="0"/>
              </a:spcAft>
              <a:buNone/>
              <a:defRPr b="0" i="0" sz="1800" u="none">
                <a:solidFill>
                  <a:schemeClr val="dk1"/>
                </a:solidFill>
                <a:latin typeface="Arial"/>
                <a:ea typeface="Arial"/>
                <a:cs typeface="Arial"/>
                <a:sym typeface="Arial"/>
              </a:defRPr>
            </a:lvl3pPr>
            <a:lvl4pPr indent="0" lvl="3" marL="0" marR="0" rtl="0" algn="l">
              <a:lnSpc>
                <a:spcPct val="100000"/>
              </a:lnSpc>
              <a:spcBef>
                <a:spcPts val="0"/>
              </a:spcBef>
              <a:spcAft>
                <a:spcPts val="0"/>
              </a:spcAft>
              <a:buNone/>
              <a:defRPr b="0" i="0" sz="1800" u="none">
                <a:solidFill>
                  <a:schemeClr val="dk1"/>
                </a:solidFill>
                <a:latin typeface="Arial"/>
                <a:ea typeface="Arial"/>
                <a:cs typeface="Arial"/>
                <a:sym typeface="Arial"/>
              </a:defRPr>
            </a:lvl4pPr>
            <a:lvl5pPr indent="0" lvl="4" marL="0" marR="0" rtl="0" algn="l">
              <a:lnSpc>
                <a:spcPct val="100000"/>
              </a:lnSpc>
              <a:spcBef>
                <a:spcPts val="0"/>
              </a:spcBef>
              <a:spcAft>
                <a:spcPts val="0"/>
              </a:spcAft>
              <a:buNone/>
              <a:defRPr b="0" i="0" sz="1800" u="none">
                <a:solidFill>
                  <a:schemeClr val="dk1"/>
                </a:solidFill>
                <a:latin typeface="Arial"/>
                <a:ea typeface="Arial"/>
                <a:cs typeface="Arial"/>
                <a:sym typeface="Arial"/>
              </a:defRPr>
            </a:lvl5pPr>
            <a:lvl6pPr indent="0" lvl="5" marL="0" marR="0" rtl="0" algn="l">
              <a:lnSpc>
                <a:spcPct val="100000"/>
              </a:lnSpc>
              <a:spcBef>
                <a:spcPts val="0"/>
              </a:spcBef>
              <a:spcAft>
                <a:spcPts val="0"/>
              </a:spcAft>
              <a:buNone/>
              <a:defRPr b="0" i="0" sz="1800" u="none">
                <a:solidFill>
                  <a:schemeClr val="dk1"/>
                </a:solidFill>
                <a:latin typeface="Arial"/>
                <a:ea typeface="Arial"/>
                <a:cs typeface="Arial"/>
                <a:sym typeface="Arial"/>
              </a:defRPr>
            </a:lvl6pPr>
            <a:lvl7pPr indent="0" lvl="6" marL="0" marR="0" rtl="0" algn="l">
              <a:lnSpc>
                <a:spcPct val="100000"/>
              </a:lnSpc>
              <a:spcBef>
                <a:spcPts val="0"/>
              </a:spcBef>
              <a:spcAft>
                <a:spcPts val="0"/>
              </a:spcAft>
              <a:buNone/>
              <a:defRPr b="0" i="0" sz="1800" u="none">
                <a:solidFill>
                  <a:schemeClr val="dk1"/>
                </a:solidFill>
                <a:latin typeface="Arial"/>
                <a:ea typeface="Arial"/>
                <a:cs typeface="Arial"/>
                <a:sym typeface="Arial"/>
              </a:defRPr>
            </a:lvl7pPr>
            <a:lvl8pPr indent="0" lvl="7" marL="0" marR="0" rtl="0" algn="l">
              <a:lnSpc>
                <a:spcPct val="100000"/>
              </a:lnSpc>
              <a:spcBef>
                <a:spcPts val="0"/>
              </a:spcBef>
              <a:spcAft>
                <a:spcPts val="0"/>
              </a:spcAft>
              <a:buNone/>
              <a:defRPr b="0" i="0" sz="1800" u="none">
                <a:solidFill>
                  <a:schemeClr val="dk1"/>
                </a:solidFill>
                <a:latin typeface="Arial"/>
                <a:ea typeface="Arial"/>
                <a:cs typeface="Arial"/>
                <a:sym typeface="Arial"/>
              </a:defRPr>
            </a:lvl8pPr>
            <a:lvl9pPr indent="0" lvl="8" marL="0" marR="0" rtl="0" algn="l">
              <a:lnSpc>
                <a:spcPct val="100000"/>
              </a:lnSpc>
              <a:spcBef>
                <a:spcPts val="0"/>
              </a:spcBef>
              <a:spcAft>
                <a:spcPts val="0"/>
              </a:spcAft>
              <a:buNone/>
              <a:defRPr b="0" i="0" sz="1800" u="non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on left, text on right" type="twoColTx">
  <p:cSld name="TITLE_AND_TWO_COLUMNS">
    <p:spTree>
      <p:nvGrpSpPr>
        <p:cNvPr id="56" name="Shape 56"/>
        <p:cNvGrpSpPr/>
        <p:nvPr/>
      </p:nvGrpSpPr>
      <p:grpSpPr>
        <a:xfrm>
          <a:off x="0" y="0"/>
          <a:ext cx="0" cy="0"/>
          <a:chOff x="0" y="0"/>
          <a:chExt cx="0" cy="0"/>
        </a:xfrm>
      </p:grpSpPr>
      <p:sp>
        <p:nvSpPr>
          <p:cNvPr id="57" name="Google Shape;57;p4"/>
          <p:cNvSpPr txBox="1"/>
          <p:nvPr>
            <p:ph idx="10" type="dt"/>
          </p:nvPr>
        </p:nvSpPr>
        <p:spPr>
          <a:xfrm>
            <a:off x="0" y="0"/>
            <a:ext cx="3000000" cy="3000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4"/>
          <p:cNvSpPr txBox="1"/>
          <p:nvPr>
            <p:ph idx="11" type="ftr"/>
          </p:nvPr>
        </p:nvSpPr>
        <p:spPr>
          <a:xfrm>
            <a:off x="457200" y="6477000"/>
            <a:ext cx="7391400" cy="3810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2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9" name="Google Shape;59;p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0" marR="0" rtl="0" algn="l">
              <a:lnSpc>
                <a:spcPct val="100000"/>
              </a:lnSpc>
              <a:spcBef>
                <a:spcPts val="0"/>
              </a:spcBef>
              <a:spcAft>
                <a:spcPts val="0"/>
              </a:spcAft>
              <a:buNone/>
              <a:defRPr b="0" i="0" sz="1800" u="none">
                <a:solidFill>
                  <a:schemeClr val="dk1"/>
                </a:solidFill>
                <a:latin typeface="Arial"/>
                <a:ea typeface="Arial"/>
                <a:cs typeface="Arial"/>
                <a:sym typeface="Arial"/>
              </a:defRPr>
            </a:lvl2pPr>
            <a:lvl3pPr indent="0" lvl="2" marL="0" marR="0" rtl="0" algn="l">
              <a:lnSpc>
                <a:spcPct val="100000"/>
              </a:lnSpc>
              <a:spcBef>
                <a:spcPts val="0"/>
              </a:spcBef>
              <a:spcAft>
                <a:spcPts val="0"/>
              </a:spcAft>
              <a:buNone/>
              <a:defRPr b="0" i="0" sz="1800" u="none">
                <a:solidFill>
                  <a:schemeClr val="dk1"/>
                </a:solidFill>
                <a:latin typeface="Arial"/>
                <a:ea typeface="Arial"/>
                <a:cs typeface="Arial"/>
                <a:sym typeface="Arial"/>
              </a:defRPr>
            </a:lvl3pPr>
            <a:lvl4pPr indent="0" lvl="3" marL="0" marR="0" rtl="0" algn="l">
              <a:lnSpc>
                <a:spcPct val="100000"/>
              </a:lnSpc>
              <a:spcBef>
                <a:spcPts val="0"/>
              </a:spcBef>
              <a:spcAft>
                <a:spcPts val="0"/>
              </a:spcAft>
              <a:buNone/>
              <a:defRPr b="0" i="0" sz="1800" u="none">
                <a:solidFill>
                  <a:schemeClr val="dk1"/>
                </a:solidFill>
                <a:latin typeface="Arial"/>
                <a:ea typeface="Arial"/>
                <a:cs typeface="Arial"/>
                <a:sym typeface="Arial"/>
              </a:defRPr>
            </a:lvl4pPr>
            <a:lvl5pPr indent="0" lvl="4" marL="0" marR="0" rtl="0" algn="l">
              <a:lnSpc>
                <a:spcPct val="100000"/>
              </a:lnSpc>
              <a:spcBef>
                <a:spcPts val="0"/>
              </a:spcBef>
              <a:spcAft>
                <a:spcPts val="0"/>
              </a:spcAft>
              <a:buNone/>
              <a:defRPr b="0" i="0" sz="1800" u="none">
                <a:solidFill>
                  <a:schemeClr val="dk1"/>
                </a:solidFill>
                <a:latin typeface="Arial"/>
                <a:ea typeface="Arial"/>
                <a:cs typeface="Arial"/>
                <a:sym typeface="Arial"/>
              </a:defRPr>
            </a:lvl5pPr>
            <a:lvl6pPr indent="0" lvl="5" marL="0" marR="0" rtl="0" algn="l">
              <a:lnSpc>
                <a:spcPct val="100000"/>
              </a:lnSpc>
              <a:spcBef>
                <a:spcPts val="0"/>
              </a:spcBef>
              <a:spcAft>
                <a:spcPts val="0"/>
              </a:spcAft>
              <a:buNone/>
              <a:defRPr b="0" i="0" sz="1800" u="none">
                <a:solidFill>
                  <a:schemeClr val="dk1"/>
                </a:solidFill>
                <a:latin typeface="Arial"/>
                <a:ea typeface="Arial"/>
                <a:cs typeface="Arial"/>
                <a:sym typeface="Arial"/>
              </a:defRPr>
            </a:lvl6pPr>
            <a:lvl7pPr indent="0" lvl="6" marL="0" marR="0" rtl="0" algn="l">
              <a:lnSpc>
                <a:spcPct val="100000"/>
              </a:lnSpc>
              <a:spcBef>
                <a:spcPts val="0"/>
              </a:spcBef>
              <a:spcAft>
                <a:spcPts val="0"/>
              </a:spcAft>
              <a:buNone/>
              <a:defRPr b="0" i="0" sz="1800" u="none">
                <a:solidFill>
                  <a:schemeClr val="dk1"/>
                </a:solidFill>
                <a:latin typeface="Arial"/>
                <a:ea typeface="Arial"/>
                <a:cs typeface="Arial"/>
                <a:sym typeface="Arial"/>
              </a:defRPr>
            </a:lvl7pPr>
            <a:lvl8pPr indent="0" lvl="7" marL="0" marR="0" rtl="0" algn="l">
              <a:lnSpc>
                <a:spcPct val="100000"/>
              </a:lnSpc>
              <a:spcBef>
                <a:spcPts val="0"/>
              </a:spcBef>
              <a:spcAft>
                <a:spcPts val="0"/>
              </a:spcAft>
              <a:buNone/>
              <a:defRPr b="0" i="0" sz="1800" u="none">
                <a:solidFill>
                  <a:schemeClr val="dk1"/>
                </a:solidFill>
                <a:latin typeface="Arial"/>
                <a:ea typeface="Arial"/>
                <a:cs typeface="Arial"/>
                <a:sym typeface="Arial"/>
              </a:defRPr>
            </a:lvl8pPr>
            <a:lvl9pPr indent="0" lvl="8" marL="0" marR="0" rtl="0" algn="l">
              <a:lnSpc>
                <a:spcPct val="100000"/>
              </a:lnSpc>
              <a:spcBef>
                <a:spcPts val="0"/>
              </a:spcBef>
              <a:spcAft>
                <a:spcPts val="0"/>
              </a:spcAft>
              <a:buNone/>
              <a:defRPr b="0" i="0" sz="1800" u="non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bject on top, text on bottom" type="objOverTx">
  <p:cSld name="OBJECT_OVER_TEXT">
    <p:spTree>
      <p:nvGrpSpPr>
        <p:cNvPr id="60" name="Shape 60"/>
        <p:cNvGrpSpPr/>
        <p:nvPr/>
      </p:nvGrpSpPr>
      <p:grpSpPr>
        <a:xfrm>
          <a:off x="0" y="0"/>
          <a:ext cx="0" cy="0"/>
          <a:chOff x="0" y="0"/>
          <a:chExt cx="0" cy="0"/>
        </a:xfrm>
      </p:grpSpPr>
      <p:sp>
        <p:nvSpPr>
          <p:cNvPr id="61" name="Google Shape;61;p5"/>
          <p:cNvSpPr txBox="1"/>
          <p:nvPr>
            <p:ph idx="10" type="dt"/>
          </p:nvPr>
        </p:nvSpPr>
        <p:spPr>
          <a:xfrm>
            <a:off x="0" y="0"/>
            <a:ext cx="3000000" cy="3000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Google Shape;62;p5"/>
          <p:cNvSpPr txBox="1"/>
          <p:nvPr>
            <p:ph idx="11" type="ftr"/>
          </p:nvPr>
        </p:nvSpPr>
        <p:spPr>
          <a:xfrm>
            <a:off x="457200" y="6477000"/>
            <a:ext cx="7391400" cy="3810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2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3" name="Google Shape;63;p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0" marR="0" rtl="0" algn="l">
              <a:lnSpc>
                <a:spcPct val="100000"/>
              </a:lnSpc>
              <a:spcBef>
                <a:spcPts val="0"/>
              </a:spcBef>
              <a:spcAft>
                <a:spcPts val="0"/>
              </a:spcAft>
              <a:buNone/>
              <a:defRPr b="0" i="0" sz="1800" u="none">
                <a:solidFill>
                  <a:schemeClr val="dk1"/>
                </a:solidFill>
                <a:latin typeface="Arial"/>
                <a:ea typeface="Arial"/>
                <a:cs typeface="Arial"/>
                <a:sym typeface="Arial"/>
              </a:defRPr>
            </a:lvl2pPr>
            <a:lvl3pPr indent="0" lvl="2" marL="0" marR="0" rtl="0" algn="l">
              <a:lnSpc>
                <a:spcPct val="100000"/>
              </a:lnSpc>
              <a:spcBef>
                <a:spcPts val="0"/>
              </a:spcBef>
              <a:spcAft>
                <a:spcPts val="0"/>
              </a:spcAft>
              <a:buNone/>
              <a:defRPr b="0" i="0" sz="1800" u="none">
                <a:solidFill>
                  <a:schemeClr val="dk1"/>
                </a:solidFill>
                <a:latin typeface="Arial"/>
                <a:ea typeface="Arial"/>
                <a:cs typeface="Arial"/>
                <a:sym typeface="Arial"/>
              </a:defRPr>
            </a:lvl3pPr>
            <a:lvl4pPr indent="0" lvl="3" marL="0" marR="0" rtl="0" algn="l">
              <a:lnSpc>
                <a:spcPct val="100000"/>
              </a:lnSpc>
              <a:spcBef>
                <a:spcPts val="0"/>
              </a:spcBef>
              <a:spcAft>
                <a:spcPts val="0"/>
              </a:spcAft>
              <a:buNone/>
              <a:defRPr b="0" i="0" sz="1800" u="none">
                <a:solidFill>
                  <a:schemeClr val="dk1"/>
                </a:solidFill>
                <a:latin typeface="Arial"/>
                <a:ea typeface="Arial"/>
                <a:cs typeface="Arial"/>
                <a:sym typeface="Arial"/>
              </a:defRPr>
            </a:lvl4pPr>
            <a:lvl5pPr indent="0" lvl="4" marL="0" marR="0" rtl="0" algn="l">
              <a:lnSpc>
                <a:spcPct val="100000"/>
              </a:lnSpc>
              <a:spcBef>
                <a:spcPts val="0"/>
              </a:spcBef>
              <a:spcAft>
                <a:spcPts val="0"/>
              </a:spcAft>
              <a:buNone/>
              <a:defRPr b="0" i="0" sz="1800" u="none">
                <a:solidFill>
                  <a:schemeClr val="dk1"/>
                </a:solidFill>
                <a:latin typeface="Arial"/>
                <a:ea typeface="Arial"/>
                <a:cs typeface="Arial"/>
                <a:sym typeface="Arial"/>
              </a:defRPr>
            </a:lvl5pPr>
            <a:lvl6pPr indent="0" lvl="5" marL="0" marR="0" rtl="0" algn="l">
              <a:lnSpc>
                <a:spcPct val="100000"/>
              </a:lnSpc>
              <a:spcBef>
                <a:spcPts val="0"/>
              </a:spcBef>
              <a:spcAft>
                <a:spcPts val="0"/>
              </a:spcAft>
              <a:buNone/>
              <a:defRPr b="0" i="0" sz="1800" u="none">
                <a:solidFill>
                  <a:schemeClr val="dk1"/>
                </a:solidFill>
                <a:latin typeface="Arial"/>
                <a:ea typeface="Arial"/>
                <a:cs typeface="Arial"/>
                <a:sym typeface="Arial"/>
              </a:defRPr>
            </a:lvl6pPr>
            <a:lvl7pPr indent="0" lvl="6" marL="0" marR="0" rtl="0" algn="l">
              <a:lnSpc>
                <a:spcPct val="100000"/>
              </a:lnSpc>
              <a:spcBef>
                <a:spcPts val="0"/>
              </a:spcBef>
              <a:spcAft>
                <a:spcPts val="0"/>
              </a:spcAft>
              <a:buNone/>
              <a:defRPr b="0" i="0" sz="1800" u="none">
                <a:solidFill>
                  <a:schemeClr val="dk1"/>
                </a:solidFill>
                <a:latin typeface="Arial"/>
                <a:ea typeface="Arial"/>
                <a:cs typeface="Arial"/>
                <a:sym typeface="Arial"/>
              </a:defRPr>
            </a:lvl7pPr>
            <a:lvl8pPr indent="0" lvl="7" marL="0" marR="0" rtl="0" algn="l">
              <a:lnSpc>
                <a:spcPct val="100000"/>
              </a:lnSpc>
              <a:spcBef>
                <a:spcPts val="0"/>
              </a:spcBef>
              <a:spcAft>
                <a:spcPts val="0"/>
              </a:spcAft>
              <a:buNone/>
              <a:defRPr b="0" i="0" sz="1800" u="none">
                <a:solidFill>
                  <a:schemeClr val="dk1"/>
                </a:solidFill>
                <a:latin typeface="Arial"/>
                <a:ea typeface="Arial"/>
                <a:cs typeface="Arial"/>
                <a:sym typeface="Arial"/>
              </a:defRPr>
            </a:lvl8pPr>
            <a:lvl9pPr indent="0" lvl="8" marL="0" marR="0" rtl="0" algn="l">
              <a:lnSpc>
                <a:spcPct val="100000"/>
              </a:lnSpc>
              <a:spcBef>
                <a:spcPts val="0"/>
              </a:spcBef>
              <a:spcAft>
                <a:spcPts val="0"/>
              </a:spcAft>
              <a:buNone/>
              <a:defRPr b="0" i="0" sz="1800" u="non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type="tx">
  <p:cSld name="TITLE_AND_BODY">
    <p:spTree>
      <p:nvGrpSpPr>
        <p:cNvPr id="64" name="Shape 64"/>
        <p:cNvGrpSpPr/>
        <p:nvPr/>
      </p:nvGrpSpPr>
      <p:grpSpPr>
        <a:xfrm>
          <a:off x="0" y="0"/>
          <a:ext cx="0" cy="0"/>
          <a:chOff x="0" y="0"/>
          <a:chExt cx="0" cy="0"/>
        </a:xfrm>
      </p:grpSpPr>
      <p:sp>
        <p:nvSpPr>
          <p:cNvPr id="65" name="Google Shape;65;p6"/>
          <p:cNvSpPr txBox="1"/>
          <p:nvPr>
            <p:ph type="title"/>
          </p:nvPr>
        </p:nvSpPr>
        <p:spPr>
          <a:xfrm>
            <a:off x="457200" y="274637"/>
            <a:ext cx="8229600" cy="1143000"/>
          </a:xfrm>
          <a:prstGeom prst="rect">
            <a:avLst/>
          </a:prstGeom>
          <a:noFill/>
          <a:ln>
            <a:noFill/>
          </a:ln>
        </p:spPr>
        <p:txBody>
          <a:bodyPr anchorCtr="1" anchor="ctr" bIns="91425" lIns="91425" spcFirstLastPara="1" rIns="91425" wrap="square" tIns="91425"/>
          <a:lstStyle>
            <a:lvl1pPr indent="0" lvl="0"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9pPr>
          </a:lstStyle>
          <a:p/>
        </p:txBody>
      </p:sp>
      <p:sp>
        <p:nvSpPr>
          <p:cNvPr id="66" name="Google Shape;66;p6"/>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hlink"/>
              </a:buClr>
              <a:buSzPts val="3200"/>
              <a:buFont typeface="Arial"/>
              <a:buChar char="•"/>
              <a:defRPr b="0" i="0" sz="3200" u="non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 name="Google Shape;67;p6"/>
          <p:cNvSpPr txBox="1"/>
          <p:nvPr>
            <p:ph idx="10" type="dt"/>
          </p:nvPr>
        </p:nvSpPr>
        <p:spPr>
          <a:xfrm>
            <a:off x="0" y="0"/>
            <a:ext cx="3000000" cy="30000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 name="Google Shape;68;p6"/>
          <p:cNvSpPr txBox="1"/>
          <p:nvPr>
            <p:ph idx="11" type="ftr"/>
          </p:nvPr>
        </p:nvSpPr>
        <p:spPr>
          <a:xfrm>
            <a:off x="457200" y="6477000"/>
            <a:ext cx="7391400" cy="3810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2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9" name="Google Shape;69;p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0" marR="0" rtl="0" algn="l">
              <a:lnSpc>
                <a:spcPct val="100000"/>
              </a:lnSpc>
              <a:spcBef>
                <a:spcPts val="0"/>
              </a:spcBef>
              <a:spcAft>
                <a:spcPts val="0"/>
              </a:spcAft>
              <a:buNone/>
              <a:defRPr b="0" i="0" sz="1800" u="none">
                <a:solidFill>
                  <a:schemeClr val="dk1"/>
                </a:solidFill>
                <a:latin typeface="Arial"/>
                <a:ea typeface="Arial"/>
                <a:cs typeface="Arial"/>
                <a:sym typeface="Arial"/>
              </a:defRPr>
            </a:lvl2pPr>
            <a:lvl3pPr indent="0" lvl="2" marL="0" marR="0" rtl="0" algn="l">
              <a:lnSpc>
                <a:spcPct val="100000"/>
              </a:lnSpc>
              <a:spcBef>
                <a:spcPts val="0"/>
              </a:spcBef>
              <a:spcAft>
                <a:spcPts val="0"/>
              </a:spcAft>
              <a:buNone/>
              <a:defRPr b="0" i="0" sz="1800" u="none">
                <a:solidFill>
                  <a:schemeClr val="dk1"/>
                </a:solidFill>
                <a:latin typeface="Arial"/>
                <a:ea typeface="Arial"/>
                <a:cs typeface="Arial"/>
                <a:sym typeface="Arial"/>
              </a:defRPr>
            </a:lvl3pPr>
            <a:lvl4pPr indent="0" lvl="3" marL="0" marR="0" rtl="0" algn="l">
              <a:lnSpc>
                <a:spcPct val="100000"/>
              </a:lnSpc>
              <a:spcBef>
                <a:spcPts val="0"/>
              </a:spcBef>
              <a:spcAft>
                <a:spcPts val="0"/>
              </a:spcAft>
              <a:buNone/>
              <a:defRPr b="0" i="0" sz="1800" u="none">
                <a:solidFill>
                  <a:schemeClr val="dk1"/>
                </a:solidFill>
                <a:latin typeface="Arial"/>
                <a:ea typeface="Arial"/>
                <a:cs typeface="Arial"/>
                <a:sym typeface="Arial"/>
              </a:defRPr>
            </a:lvl4pPr>
            <a:lvl5pPr indent="0" lvl="4" marL="0" marR="0" rtl="0" algn="l">
              <a:lnSpc>
                <a:spcPct val="100000"/>
              </a:lnSpc>
              <a:spcBef>
                <a:spcPts val="0"/>
              </a:spcBef>
              <a:spcAft>
                <a:spcPts val="0"/>
              </a:spcAft>
              <a:buNone/>
              <a:defRPr b="0" i="0" sz="1800" u="none">
                <a:solidFill>
                  <a:schemeClr val="dk1"/>
                </a:solidFill>
                <a:latin typeface="Arial"/>
                <a:ea typeface="Arial"/>
                <a:cs typeface="Arial"/>
                <a:sym typeface="Arial"/>
              </a:defRPr>
            </a:lvl5pPr>
            <a:lvl6pPr indent="0" lvl="5" marL="0" marR="0" rtl="0" algn="l">
              <a:lnSpc>
                <a:spcPct val="100000"/>
              </a:lnSpc>
              <a:spcBef>
                <a:spcPts val="0"/>
              </a:spcBef>
              <a:spcAft>
                <a:spcPts val="0"/>
              </a:spcAft>
              <a:buNone/>
              <a:defRPr b="0" i="0" sz="1800" u="none">
                <a:solidFill>
                  <a:schemeClr val="dk1"/>
                </a:solidFill>
                <a:latin typeface="Arial"/>
                <a:ea typeface="Arial"/>
                <a:cs typeface="Arial"/>
                <a:sym typeface="Arial"/>
              </a:defRPr>
            </a:lvl6pPr>
            <a:lvl7pPr indent="0" lvl="6" marL="0" marR="0" rtl="0" algn="l">
              <a:lnSpc>
                <a:spcPct val="100000"/>
              </a:lnSpc>
              <a:spcBef>
                <a:spcPts val="0"/>
              </a:spcBef>
              <a:spcAft>
                <a:spcPts val="0"/>
              </a:spcAft>
              <a:buNone/>
              <a:defRPr b="0" i="0" sz="1800" u="none">
                <a:solidFill>
                  <a:schemeClr val="dk1"/>
                </a:solidFill>
                <a:latin typeface="Arial"/>
                <a:ea typeface="Arial"/>
                <a:cs typeface="Arial"/>
                <a:sym typeface="Arial"/>
              </a:defRPr>
            </a:lvl7pPr>
            <a:lvl8pPr indent="0" lvl="7" marL="0" marR="0" rtl="0" algn="l">
              <a:lnSpc>
                <a:spcPct val="100000"/>
              </a:lnSpc>
              <a:spcBef>
                <a:spcPts val="0"/>
              </a:spcBef>
              <a:spcAft>
                <a:spcPts val="0"/>
              </a:spcAft>
              <a:buNone/>
              <a:defRPr b="0" i="0" sz="1800" u="none">
                <a:solidFill>
                  <a:schemeClr val="dk1"/>
                </a:solidFill>
                <a:latin typeface="Arial"/>
                <a:ea typeface="Arial"/>
                <a:cs typeface="Arial"/>
                <a:sym typeface="Arial"/>
              </a:defRPr>
            </a:lvl8pPr>
            <a:lvl9pPr indent="0" lvl="8" marL="0" marR="0" rtl="0" algn="l">
              <a:lnSpc>
                <a:spcPct val="100000"/>
              </a:lnSpc>
              <a:spcBef>
                <a:spcPts val="0"/>
              </a:spcBef>
              <a:spcAft>
                <a:spcPts val="0"/>
              </a:spcAft>
              <a:buNone/>
              <a:defRPr b="0" i="0" sz="1800" u="non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0" y="2438400"/>
            <a:ext cx="9144000" cy="4046537"/>
            <a:chOff x="0" y="2438400"/>
            <a:chExt cx="9144000" cy="4046537"/>
          </a:xfrm>
        </p:grpSpPr>
        <p:sp>
          <p:nvSpPr>
            <p:cNvPr id="11" name="Google Shape;11;p1"/>
            <p:cNvSpPr/>
            <p:nvPr/>
          </p:nvSpPr>
          <p:spPr>
            <a:xfrm rot="-1440000">
              <a:off x="3367087" y="4114800"/>
              <a:ext cx="4876800" cy="609600"/>
            </a:xfrm>
            <a:prstGeom prst="rect">
              <a:avLst/>
            </a:prstGeom>
            <a:gradFill>
              <a:gsLst>
                <a:gs pos="0">
                  <a:srgbClr val="006363"/>
                </a:gs>
                <a:gs pos="50000">
                  <a:schemeClr val="lt1"/>
                </a:gs>
                <a:gs pos="100000">
                  <a:srgbClr val="006363"/>
                </a:gs>
              </a:gsLst>
              <a:lin ang="81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 name="Google Shape;12;p1"/>
            <p:cNvSpPr/>
            <p:nvPr/>
          </p:nvSpPr>
          <p:spPr>
            <a:xfrm>
              <a:off x="0" y="4229100"/>
              <a:ext cx="4267200" cy="1943100"/>
            </a:xfrm>
            <a:custGeom>
              <a:rect b="b" l="l" r="r" t="t"/>
              <a:pathLst>
                <a:path extrusionOk="0" h="120000" w="120000">
                  <a:moveTo>
                    <a:pt x="0" y="0"/>
                  </a:moveTo>
                  <a:lnTo>
                    <a:pt x="42857" y="54117"/>
                  </a:lnTo>
                  <a:lnTo>
                    <a:pt x="87857" y="25882"/>
                  </a:lnTo>
                  <a:lnTo>
                    <a:pt x="90535" y="26470"/>
                  </a:lnTo>
                  <a:lnTo>
                    <a:pt x="118794" y="51764"/>
                  </a:lnTo>
                  <a:lnTo>
                    <a:pt x="120000" y="63529"/>
                  </a:lnTo>
                  <a:lnTo>
                    <a:pt x="102857" y="105882"/>
                  </a:lnTo>
                  <a:lnTo>
                    <a:pt x="70714" y="120000"/>
                  </a:lnTo>
                  <a:lnTo>
                    <a:pt x="57857" y="91764"/>
                  </a:lnTo>
                  <a:lnTo>
                    <a:pt x="38571" y="101176"/>
                  </a:lnTo>
                  <a:lnTo>
                    <a:pt x="0" y="54117"/>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Google Shape;13;p1"/>
            <p:cNvSpPr/>
            <p:nvPr/>
          </p:nvSpPr>
          <p:spPr>
            <a:xfrm>
              <a:off x="5332412" y="2438400"/>
              <a:ext cx="3811587" cy="1955800"/>
            </a:xfrm>
            <a:custGeom>
              <a:rect b="b" l="l" r="r" t="t"/>
              <a:pathLst>
                <a:path extrusionOk="0" h="120000" w="120000">
                  <a:moveTo>
                    <a:pt x="115451" y="292"/>
                  </a:moveTo>
                  <a:lnTo>
                    <a:pt x="113952" y="292"/>
                  </a:lnTo>
                  <a:lnTo>
                    <a:pt x="110354" y="1461"/>
                  </a:lnTo>
                  <a:lnTo>
                    <a:pt x="106755" y="2629"/>
                  </a:lnTo>
                  <a:lnTo>
                    <a:pt x="105556" y="3798"/>
                  </a:lnTo>
                  <a:lnTo>
                    <a:pt x="104356" y="5551"/>
                  </a:lnTo>
                  <a:lnTo>
                    <a:pt x="104056" y="6136"/>
                  </a:lnTo>
                  <a:lnTo>
                    <a:pt x="103756" y="6720"/>
                  </a:lnTo>
                  <a:lnTo>
                    <a:pt x="97509" y="9642"/>
                  </a:lnTo>
                  <a:lnTo>
                    <a:pt x="94760" y="10811"/>
                  </a:lnTo>
                  <a:lnTo>
                    <a:pt x="91761" y="11396"/>
                  </a:lnTo>
                  <a:lnTo>
                    <a:pt x="85164" y="13149"/>
                  </a:lnTo>
                  <a:lnTo>
                    <a:pt x="78567" y="14902"/>
                  </a:lnTo>
                  <a:lnTo>
                    <a:pt x="71670" y="16071"/>
                  </a:lnTo>
                  <a:lnTo>
                    <a:pt x="65672" y="17240"/>
                  </a:lnTo>
                  <a:lnTo>
                    <a:pt x="62973" y="17824"/>
                  </a:lnTo>
                  <a:lnTo>
                    <a:pt x="60574" y="18409"/>
                  </a:lnTo>
                  <a:lnTo>
                    <a:pt x="58775" y="18409"/>
                  </a:lnTo>
                  <a:lnTo>
                    <a:pt x="57276" y="18993"/>
                  </a:lnTo>
                  <a:lnTo>
                    <a:pt x="56376" y="18993"/>
                  </a:lnTo>
                  <a:lnTo>
                    <a:pt x="56076" y="18993"/>
                  </a:lnTo>
                  <a:lnTo>
                    <a:pt x="55776" y="19577"/>
                  </a:lnTo>
                  <a:lnTo>
                    <a:pt x="55226" y="20162"/>
                  </a:lnTo>
                  <a:lnTo>
                    <a:pt x="53727" y="22500"/>
                  </a:lnTo>
                  <a:lnTo>
                    <a:pt x="51278" y="25422"/>
                  </a:lnTo>
                  <a:lnTo>
                    <a:pt x="48579" y="28344"/>
                  </a:lnTo>
                  <a:lnTo>
                    <a:pt x="46180" y="31266"/>
                  </a:lnTo>
                  <a:lnTo>
                    <a:pt x="43781" y="33603"/>
                  </a:lnTo>
                  <a:lnTo>
                    <a:pt x="42282" y="35357"/>
                  </a:lnTo>
                  <a:lnTo>
                    <a:pt x="41982" y="35941"/>
                  </a:lnTo>
                  <a:lnTo>
                    <a:pt x="41682" y="35941"/>
                  </a:lnTo>
                  <a:lnTo>
                    <a:pt x="36584" y="40616"/>
                  </a:lnTo>
                  <a:lnTo>
                    <a:pt x="31486" y="44610"/>
                  </a:lnTo>
                  <a:lnTo>
                    <a:pt x="29387" y="46363"/>
                  </a:lnTo>
                  <a:lnTo>
                    <a:pt x="27588" y="47532"/>
                  </a:lnTo>
                  <a:lnTo>
                    <a:pt x="26438" y="48701"/>
                  </a:lnTo>
                  <a:lnTo>
                    <a:pt x="25839" y="49285"/>
                  </a:lnTo>
                  <a:lnTo>
                    <a:pt x="24939" y="51038"/>
                  </a:lnTo>
                  <a:lnTo>
                    <a:pt x="24339" y="52792"/>
                  </a:lnTo>
                  <a:lnTo>
                    <a:pt x="24039" y="54545"/>
                  </a:lnTo>
                  <a:lnTo>
                    <a:pt x="24039" y="56298"/>
                  </a:lnTo>
                  <a:lnTo>
                    <a:pt x="22840" y="57467"/>
                  </a:lnTo>
                  <a:lnTo>
                    <a:pt x="21890" y="58051"/>
                  </a:lnTo>
                  <a:lnTo>
                    <a:pt x="20991" y="59805"/>
                  </a:lnTo>
                  <a:lnTo>
                    <a:pt x="20091" y="62142"/>
                  </a:lnTo>
                  <a:lnTo>
                    <a:pt x="18292" y="67987"/>
                  </a:lnTo>
                  <a:lnTo>
                    <a:pt x="17392" y="70909"/>
                  </a:lnTo>
                  <a:lnTo>
                    <a:pt x="16493" y="73831"/>
                  </a:lnTo>
                  <a:lnTo>
                    <a:pt x="16193" y="75584"/>
                  </a:lnTo>
                  <a:lnTo>
                    <a:pt x="15893" y="76168"/>
                  </a:lnTo>
                  <a:lnTo>
                    <a:pt x="15593" y="76753"/>
                  </a:lnTo>
                  <a:lnTo>
                    <a:pt x="14993" y="77337"/>
                  </a:lnTo>
                  <a:lnTo>
                    <a:pt x="14094" y="78506"/>
                  </a:lnTo>
                  <a:lnTo>
                    <a:pt x="12594" y="80259"/>
                  </a:lnTo>
                  <a:lnTo>
                    <a:pt x="9945" y="83181"/>
                  </a:lnTo>
                  <a:lnTo>
                    <a:pt x="7546" y="86103"/>
                  </a:lnTo>
                  <a:lnTo>
                    <a:pt x="4198" y="90194"/>
                  </a:lnTo>
                  <a:lnTo>
                    <a:pt x="1499" y="93701"/>
                  </a:lnTo>
                  <a:lnTo>
                    <a:pt x="599" y="94870"/>
                  </a:lnTo>
                  <a:lnTo>
                    <a:pt x="0" y="96623"/>
                  </a:lnTo>
                  <a:lnTo>
                    <a:pt x="0" y="97792"/>
                  </a:lnTo>
                  <a:lnTo>
                    <a:pt x="0" y="99545"/>
                  </a:lnTo>
                  <a:lnTo>
                    <a:pt x="599" y="101298"/>
                  </a:lnTo>
                  <a:lnTo>
                    <a:pt x="2099" y="101883"/>
                  </a:lnTo>
                  <a:lnTo>
                    <a:pt x="4198" y="101883"/>
                  </a:lnTo>
                  <a:lnTo>
                    <a:pt x="6597" y="100714"/>
                  </a:lnTo>
                  <a:lnTo>
                    <a:pt x="9645" y="99545"/>
                  </a:lnTo>
                  <a:lnTo>
                    <a:pt x="13194" y="97792"/>
                  </a:lnTo>
                  <a:lnTo>
                    <a:pt x="16793" y="95454"/>
                  </a:lnTo>
                  <a:lnTo>
                    <a:pt x="20391" y="92532"/>
                  </a:lnTo>
                  <a:lnTo>
                    <a:pt x="23740" y="89610"/>
                  </a:lnTo>
                  <a:lnTo>
                    <a:pt x="26438" y="87272"/>
                  </a:lnTo>
                  <a:lnTo>
                    <a:pt x="28188" y="85519"/>
                  </a:lnTo>
                  <a:lnTo>
                    <a:pt x="28488" y="84935"/>
                  </a:lnTo>
                  <a:lnTo>
                    <a:pt x="28788" y="84935"/>
                  </a:lnTo>
                  <a:lnTo>
                    <a:pt x="30287" y="84935"/>
                  </a:lnTo>
                  <a:lnTo>
                    <a:pt x="32386" y="84350"/>
                  </a:lnTo>
                  <a:lnTo>
                    <a:pt x="35685" y="82597"/>
                  </a:lnTo>
                  <a:lnTo>
                    <a:pt x="39633" y="80844"/>
                  </a:lnTo>
                  <a:lnTo>
                    <a:pt x="43781" y="79090"/>
                  </a:lnTo>
                  <a:lnTo>
                    <a:pt x="48279" y="77337"/>
                  </a:lnTo>
                  <a:lnTo>
                    <a:pt x="53127" y="76168"/>
                  </a:lnTo>
                  <a:lnTo>
                    <a:pt x="57576" y="75584"/>
                  </a:lnTo>
                  <a:lnTo>
                    <a:pt x="60574" y="76168"/>
                  </a:lnTo>
                  <a:lnTo>
                    <a:pt x="64173" y="78506"/>
                  </a:lnTo>
                  <a:lnTo>
                    <a:pt x="67821" y="81428"/>
                  </a:lnTo>
                  <a:lnTo>
                    <a:pt x="70770" y="84935"/>
                  </a:lnTo>
                  <a:lnTo>
                    <a:pt x="71670" y="86688"/>
                  </a:lnTo>
                  <a:lnTo>
                    <a:pt x="72569" y="88441"/>
                  </a:lnTo>
                  <a:lnTo>
                    <a:pt x="73169" y="90779"/>
                  </a:lnTo>
                  <a:lnTo>
                    <a:pt x="73169" y="92532"/>
                  </a:lnTo>
                  <a:lnTo>
                    <a:pt x="72869" y="94285"/>
                  </a:lnTo>
                  <a:lnTo>
                    <a:pt x="71970" y="96623"/>
                  </a:lnTo>
                  <a:lnTo>
                    <a:pt x="70470" y="97792"/>
                  </a:lnTo>
                  <a:lnTo>
                    <a:pt x="68421" y="99545"/>
                  </a:lnTo>
                  <a:lnTo>
                    <a:pt x="65072" y="101298"/>
                  </a:lnTo>
                  <a:lnTo>
                    <a:pt x="62374" y="103636"/>
                  </a:lnTo>
                  <a:lnTo>
                    <a:pt x="59975" y="105389"/>
                  </a:lnTo>
                  <a:lnTo>
                    <a:pt x="57875" y="107142"/>
                  </a:lnTo>
                  <a:lnTo>
                    <a:pt x="56376" y="108896"/>
                  </a:lnTo>
                  <a:lnTo>
                    <a:pt x="55476" y="110064"/>
                  </a:lnTo>
                  <a:lnTo>
                    <a:pt x="54627" y="111818"/>
                  </a:lnTo>
                  <a:lnTo>
                    <a:pt x="54027" y="112987"/>
                  </a:lnTo>
                  <a:lnTo>
                    <a:pt x="53427" y="115909"/>
                  </a:lnTo>
                  <a:lnTo>
                    <a:pt x="53727" y="117662"/>
                  </a:lnTo>
                  <a:lnTo>
                    <a:pt x="54027" y="118831"/>
                  </a:lnTo>
                  <a:lnTo>
                    <a:pt x="54327" y="119415"/>
                  </a:lnTo>
                  <a:lnTo>
                    <a:pt x="54627" y="120000"/>
                  </a:lnTo>
                  <a:lnTo>
                    <a:pt x="55476" y="120000"/>
                  </a:lnTo>
                  <a:lnTo>
                    <a:pt x="56376" y="119415"/>
                  </a:lnTo>
                  <a:lnTo>
                    <a:pt x="57576" y="119415"/>
                  </a:lnTo>
                  <a:lnTo>
                    <a:pt x="60574" y="118831"/>
                  </a:lnTo>
                  <a:lnTo>
                    <a:pt x="63573" y="118246"/>
                  </a:lnTo>
                  <a:lnTo>
                    <a:pt x="66572" y="117662"/>
                  </a:lnTo>
                  <a:lnTo>
                    <a:pt x="69620" y="116493"/>
                  </a:lnTo>
                  <a:lnTo>
                    <a:pt x="70770" y="115909"/>
                  </a:lnTo>
                  <a:lnTo>
                    <a:pt x="71670" y="115324"/>
                  </a:lnTo>
                  <a:lnTo>
                    <a:pt x="72269" y="114740"/>
                  </a:lnTo>
                  <a:lnTo>
                    <a:pt x="72569" y="114740"/>
                  </a:lnTo>
                  <a:lnTo>
                    <a:pt x="73169" y="114155"/>
                  </a:lnTo>
                  <a:lnTo>
                    <a:pt x="74369" y="113571"/>
                  </a:lnTo>
                  <a:lnTo>
                    <a:pt x="76468" y="111818"/>
                  </a:lnTo>
                  <a:lnTo>
                    <a:pt x="78867" y="110064"/>
                  </a:lnTo>
                  <a:lnTo>
                    <a:pt x="84014" y="106558"/>
                  </a:lnTo>
                  <a:lnTo>
                    <a:pt x="86064" y="104805"/>
                  </a:lnTo>
                  <a:lnTo>
                    <a:pt x="87863" y="103636"/>
                  </a:lnTo>
                  <a:lnTo>
                    <a:pt x="90562" y="101298"/>
                  </a:lnTo>
                  <a:lnTo>
                    <a:pt x="92361" y="97792"/>
                  </a:lnTo>
                  <a:lnTo>
                    <a:pt x="93561" y="93701"/>
                  </a:lnTo>
                  <a:lnTo>
                    <a:pt x="94460" y="90779"/>
                  </a:lnTo>
                  <a:lnTo>
                    <a:pt x="96559" y="84350"/>
                  </a:lnTo>
                  <a:lnTo>
                    <a:pt x="99258" y="77922"/>
                  </a:lnTo>
                  <a:lnTo>
                    <a:pt x="102257" y="72077"/>
                  </a:lnTo>
                  <a:lnTo>
                    <a:pt x="105556" y="67402"/>
                  </a:lnTo>
                  <a:lnTo>
                    <a:pt x="108254" y="63311"/>
                  </a:lnTo>
                  <a:lnTo>
                    <a:pt x="110653" y="60389"/>
                  </a:lnTo>
                  <a:lnTo>
                    <a:pt x="112153" y="58051"/>
                  </a:lnTo>
                  <a:lnTo>
                    <a:pt x="112802" y="57467"/>
                  </a:lnTo>
                  <a:lnTo>
                    <a:pt x="112802" y="57467"/>
                  </a:lnTo>
                  <a:lnTo>
                    <a:pt x="119950" y="50454"/>
                  </a:lnTo>
                  <a:lnTo>
                    <a:pt x="119950" y="5551"/>
                  </a:lnTo>
                  <a:lnTo>
                    <a:pt x="120000" y="0"/>
                  </a:lnTo>
                  <a:lnTo>
                    <a:pt x="115451" y="292"/>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 name="Google Shape;14;p1"/>
            <p:cNvSpPr/>
            <p:nvPr/>
          </p:nvSpPr>
          <p:spPr>
            <a:xfrm>
              <a:off x="6019800" y="2438400"/>
              <a:ext cx="3124200" cy="1209675"/>
            </a:xfrm>
            <a:custGeom>
              <a:rect b="b" l="l" r="r" t="t"/>
              <a:pathLst>
                <a:path extrusionOk="0" h="120000" w="120000">
                  <a:moveTo>
                    <a:pt x="58841" y="25984"/>
                  </a:moveTo>
                  <a:lnTo>
                    <a:pt x="42439" y="31496"/>
                  </a:lnTo>
                  <a:lnTo>
                    <a:pt x="42256" y="37322"/>
                  </a:lnTo>
                  <a:lnTo>
                    <a:pt x="56341" y="40629"/>
                  </a:lnTo>
                  <a:lnTo>
                    <a:pt x="60548" y="42047"/>
                  </a:lnTo>
                  <a:lnTo>
                    <a:pt x="41524" y="45826"/>
                  </a:lnTo>
                  <a:lnTo>
                    <a:pt x="38597" y="48661"/>
                  </a:lnTo>
                  <a:lnTo>
                    <a:pt x="39329" y="52913"/>
                  </a:lnTo>
                  <a:lnTo>
                    <a:pt x="40975" y="55275"/>
                  </a:lnTo>
                  <a:lnTo>
                    <a:pt x="60000" y="52440"/>
                  </a:lnTo>
                  <a:lnTo>
                    <a:pt x="65853" y="56220"/>
                  </a:lnTo>
                  <a:lnTo>
                    <a:pt x="38048" y="77480"/>
                  </a:lnTo>
                  <a:lnTo>
                    <a:pt x="37560" y="84409"/>
                  </a:lnTo>
                  <a:lnTo>
                    <a:pt x="487" y="114015"/>
                  </a:lnTo>
                  <a:lnTo>
                    <a:pt x="0" y="119055"/>
                  </a:lnTo>
                  <a:lnTo>
                    <a:pt x="1646" y="120000"/>
                  </a:lnTo>
                  <a:lnTo>
                    <a:pt x="40487" y="88818"/>
                  </a:lnTo>
                  <a:lnTo>
                    <a:pt x="52195" y="94488"/>
                  </a:lnTo>
                  <a:lnTo>
                    <a:pt x="70609" y="79842"/>
                  </a:lnTo>
                  <a:lnTo>
                    <a:pt x="87439" y="73228"/>
                  </a:lnTo>
                  <a:lnTo>
                    <a:pt x="95853" y="57952"/>
                  </a:lnTo>
                  <a:lnTo>
                    <a:pt x="104390" y="53543"/>
                  </a:lnTo>
                  <a:lnTo>
                    <a:pt x="113170" y="51653"/>
                  </a:lnTo>
                  <a:lnTo>
                    <a:pt x="120000" y="51968"/>
                  </a:lnTo>
                  <a:lnTo>
                    <a:pt x="120000" y="0"/>
                  </a:lnTo>
                  <a:lnTo>
                    <a:pt x="117926" y="472"/>
                  </a:lnTo>
                  <a:lnTo>
                    <a:pt x="111707" y="787"/>
                  </a:lnTo>
                  <a:lnTo>
                    <a:pt x="102560" y="5511"/>
                  </a:lnTo>
                  <a:lnTo>
                    <a:pt x="100182" y="11338"/>
                  </a:lnTo>
                  <a:lnTo>
                    <a:pt x="84878" y="18740"/>
                  </a:lnTo>
                </a:path>
              </a:pathLst>
            </a:custGeom>
            <a:gradFill>
              <a:gsLst>
                <a:gs pos="0">
                  <a:schemeClr val="lt2"/>
                </a:gs>
                <a:gs pos="100000">
                  <a:srgbClr val="759694"/>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Google Shape;15;p1"/>
            <p:cNvSpPr/>
            <p:nvPr/>
          </p:nvSpPr>
          <p:spPr>
            <a:xfrm>
              <a:off x="5713412" y="3932237"/>
              <a:ext cx="295275" cy="190500"/>
            </a:xfrm>
            <a:custGeom>
              <a:rect b="b" l="l" r="r" t="t"/>
              <a:pathLst>
                <a:path extrusionOk="0" h="120000" w="120000">
                  <a:moveTo>
                    <a:pt x="120000" y="0"/>
                  </a:moveTo>
                  <a:lnTo>
                    <a:pt x="120000" y="6000"/>
                  </a:lnTo>
                  <a:lnTo>
                    <a:pt x="120000" y="18000"/>
                  </a:lnTo>
                  <a:lnTo>
                    <a:pt x="120000" y="36000"/>
                  </a:lnTo>
                  <a:lnTo>
                    <a:pt x="116108" y="54000"/>
                  </a:lnTo>
                  <a:lnTo>
                    <a:pt x="104432" y="72000"/>
                  </a:lnTo>
                  <a:lnTo>
                    <a:pt x="88864" y="96000"/>
                  </a:lnTo>
                  <a:lnTo>
                    <a:pt x="65513" y="108000"/>
                  </a:lnTo>
                  <a:lnTo>
                    <a:pt x="30486" y="120000"/>
                  </a:lnTo>
                  <a:lnTo>
                    <a:pt x="18810" y="120000"/>
                  </a:lnTo>
                  <a:lnTo>
                    <a:pt x="11027" y="114000"/>
                  </a:lnTo>
                  <a:lnTo>
                    <a:pt x="0" y="96000"/>
                  </a:lnTo>
                  <a:lnTo>
                    <a:pt x="0" y="78000"/>
                  </a:lnTo>
                  <a:lnTo>
                    <a:pt x="0" y="72000"/>
                  </a:lnTo>
                  <a:lnTo>
                    <a:pt x="120000" y="0"/>
                  </a:lnTo>
                  <a:lnTo>
                    <a:pt x="12000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1"/>
            <p:cNvSpPr/>
            <p:nvPr/>
          </p:nvSpPr>
          <p:spPr>
            <a:xfrm>
              <a:off x="5999162" y="3798887"/>
              <a:ext cx="293687" cy="190500"/>
            </a:xfrm>
            <a:custGeom>
              <a:rect b="b" l="l" r="r" t="t"/>
              <a:pathLst>
                <a:path extrusionOk="0" h="120000" w="120000">
                  <a:moveTo>
                    <a:pt x="120000" y="0"/>
                  </a:moveTo>
                  <a:lnTo>
                    <a:pt x="120000" y="6000"/>
                  </a:lnTo>
                  <a:lnTo>
                    <a:pt x="116108" y="24000"/>
                  </a:lnTo>
                  <a:lnTo>
                    <a:pt x="108324" y="42000"/>
                  </a:lnTo>
                  <a:lnTo>
                    <a:pt x="96648" y="66000"/>
                  </a:lnTo>
                  <a:lnTo>
                    <a:pt x="84972" y="90000"/>
                  </a:lnTo>
                  <a:lnTo>
                    <a:pt x="66162" y="108000"/>
                  </a:lnTo>
                  <a:lnTo>
                    <a:pt x="42810" y="120000"/>
                  </a:lnTo>
                  <a:lnTo>
                    <a:pt x="11675" y="120000"/>
                  </a:lnTo>
                  <a:lnTo>
                    <a:pt x="0" y="60000"/>
                  </a:lnTo>
                  <a:lnTo>
                    <a:pt x="120000" y="0"/>
                  </a:lnTo>
                  <a:lnTo>
                    <a:pt x="12000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1"/>
            <p:cNvSpPr/>
            <p:nvPr/>
          </p:nvSpPr>
          <p:spPr>
            <a:xfrm>
              <a:off x="6094412" y="2914650"/>
              <a:ext cx="838200" cy="436562"/>
            </a:xfrm>
            <a:custGeom>
              <a:rect b="b" l="l" r="r" t="t"/>
              <a:pathLst>
                <a:path extrusionOk="0" h="120000" w="120000">
                  <a:moveTo>
                    <a:pt x="0" y="120000"/>
                  </a:moveTo>
                  <a:lnTo>
                    <a:pt x="0" y="117381"/>
                  </a:lnTo>
                  <a:lnTo>
                    <a:pt x="1368" y="109527"/>
                  </a:lnTo>
                  <a:lnTo>
                    <a:pt x="1368" y="104290"/>
                  </a:lnTo>
                  <a:lnTo>
                    <a:pt x="2737" y="99054"/>
                  </a:lnTo>
                  <a:lnTo>
                    <a:pt x="4106" y="96436"/>
                  </a:lnTo>
                  <a:lnTo>
                    <a:pt x="8212" y="93818"/>
                  </a:lnTo>
                  <a:lnTo>
                    <a:pt x="17566" y="88581"/>
                  </a:lnTo>
                  <a:lnTo>
                    <a:pt x="31254" y="78109"/>
                  </a:lnTo>
                  <a:lnTo>
                    <a:pt x="47680" y="62400"/>
                  </a:lnTo>
                  <a:lnTo>
                    <a:pt x="57262" y="52363"/>
                  </a:lnTo>
                  <a:lnTo>
                    <a:pt x="68212" y="41890"/>
                  </a:lnTo>
                  <a:lnTo>
                    <a:pt x="89885" y="20945"/>
                  </a:lnTo>
                  <a:lnTo>
                    <a:pt x="100836" y="13090"/>
                  </a:lnTo>
                  <a:lnTo>
                    <a:pt x="109049" y="5236"/>
                  </a:lnTo>
                  <a:lnTo>
                    <a:pt x="114524" y="2618"/>
                  </a:lnTo>
                  <a:lnTo>
                    <a:pt x="118631" y="0"/>
                  </a:lnTo>
                  <a:lnTo>
                    <a:pt x="120000" y="0"/>
                  </a:lnTo>
                  <a:lnTo>
                    <a:pt x="118631" y="2618"/>
                  </a:lnTo>
                  <a:lnTo>
                    <a:pt x="115893" y="5236"/>
                  </a:lnTo>
                  <a:lnTo>
                    <a:pt x="110418" y="10472"/>
                  </a:lnTo>
                  <a:lnTo>
                    <a:pt x="104942" y="18327"/>
                  </a:lnTo>
                  <a:lnTo>
                    <a:pt x="99467" y="23563"/>
                  </a:lnTo>
                  <a:lnTo>
                    <a:pt x="89885" y="34036"/>
                  </a:lnTo>
                  <a:lnTo>
                    <a:pt x="77566" y="47127"/>
                  </a:lnTo>
                  <a:lnTo>
                    <a:pt x="62737" y="62400"/>
                  </a:lnTo>
                  <a:lnTo>
                    <a:pt x="29885" y="96436"/>
                  </a:lnTo>
                  <a:lnTo>
                    <a:pt x="14828" y="109527"/>
                  </a:lnTo>
                  <a:lnTo>
                    <a:pt x="0" y="120000"/>
                  </a:lnTo>
                  <a:lnTo>
                    <a:pt x="0" y="12000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1"/>
            <p:cNvSpPr/>
            <p:nvPr/>
          </p:nvSpPr>
          <p:spPr>
            <a:xfrm>
              <a:off x="5835650" y="3198812"/>
              <a:ext cx="1144587" cy="485775"/>
            </a:xfrm>
            <a:custGeom>
              <a:rect b="b" l="l" r="r" t="t"/>
              <a:pathLst>
                <a:path extrusionOk="0" h="120000" w="120000">
                  <a:moveTo>
                    <a:pt x="8022" y="84705"/>
                  </a:moveTo>
                  <a:lnTo>
                    <a:pt x="5013" y="98823"/>
                  </a:lnTo>
                  <a:lnTo>
                    <a:pt x="2005" y="110588"/>
                  </a:lnTo>
                  <a:lnTo>
                    <a:pt x="1002" y="117647"/>
                  </a:lnTo>
                  <a:lnTo>
                    <a:pt x="0" y="120000"/>
                  </a:lnTo>
                  <a:lnTo>
                    <a:pt x="8022" y="108235"/>
                  </a:lnTo>
                  <a:lnTo>
                    <a:pt x="14038" y="98823"/>
                  </a:lnTo>
                  <a:lnTo>
                    <a:pt x="18050" y="91764"/>
                  </a:lnTo>
                  <a:lnTo>
                    <a:pt x="20055" y="89411"/>
                  </a:lnTo>
                  <a:lnTo>
                    <a:pt x="21058" y="89411"/>
                  </a:lnTo>
                  <a:lnTo>
                    <a:pt x="24066" y="87058"/>
                  </a:lnTo>
                  <a:lnTo>
                    <a:pt x="28077" y="84705"/>
                  </a:lnTo>
                  <a:lnTo>
                    <a:pt x="33091" y="80000"/>
                  </a:lnTo>
                  <a:lnTo>
                    <a:pt x="45961" y="70588"/>
                  </a:lnTo>
                  <a:lnTo>
                    <a:pt x="62005" y="61176"/>
                  </a:lnTo>
                  <a:lnTo>
                    <a:pt x="77047" y="49411"/>
                  </a:lnTo>
                  <a:lnTo>
                    <a:pt x="90919" y="40000"/>
                  </a:lnTo>
                  <a:lnTo>
                    <a:pt x="95933" y="35294"/>
                  </a:lnTo>
                  <a:lnTo>
                    <a:pt x="100947" y="32941"/>
                  </a:lnTo>
                  <a:lnTo>
                    <a:pt x="103955" y="30588"/>
                  </a:lnTo>
                  <a:lnTo>
                    <a:pt x="104958" y="28235"/>
                  </a:lnTo>
                  <a:lnTo>
                    <a:pt x="105961" y="25882"/>
                  </a:lnTo>
                  <a:lnTo>
                    <a:pt x="108969" y="23529"/>
                  </a:lnTo>
                  <a:lnTo>
                    <a:pt x="115988" y="11764"/>
                  </a:lnTo>
                  <a:lnTo>
                    <a:pt x="118997" y="7058"/>
                  </a:lnTo>
                  <a:lnTo>
                    <a:pt x="120000" y="2352"/>
                  </a:lnTo>
                  <a:lnTo>
                    <a:pt x="118997" y="0"/>
                  </a:lnTo>
                  <a:lnTo>
                    <a:pt x="114986" y="0"/>
                  </a:lnTo>
                  <a:lnTo>
                    <a:pt x="104958" y="0"/>
                  </a:lnTo>
                  <a:lnTo>
                    <a:pt x="96935" y="0"/>
                  </a:lnTo>
                  <a:lnTo>
                    <a:pt x="90919" y="0"/>
                  </a:lnTo>
                  <a:lnTo>
                    <a:pt x="85905" y="7058"/>
                  </a:lnTo>
                  <a:lnTo>
                    <a:pt x="81058" y="16470"/>
                  </a:lnTo>
                  <a:lnTo>
                    <a:pt x="78050" y="21176"/>
                  </a:lnTo>
                  <a:lnTo>
                    <a:pt x="75041" y="23529"/>
                  </a:lnTo>
                  <a:lnTo>
                    <a:pt x="71030" y="23529"/>
                  </a:lnTo>
                  <a:lnTo>
                    <a:pt x="65013" y="25882"/>
                  </a:lnTo>
                  <a:lnTo>
                    <a:pt x="57994" y="32941"/>
                  </a:lnTo>
                  <a:lnTo>
                    <a:pt x="51977" y="42352"/>
                  </a:lnTo>
                  <a:lnTo>
                    <a:pt x="47966" y="49411"/>
                  </a:lnTo>
                  <a:lnTo>
                    <a:pt x="45961" y="51764"/>
                  </a:lnTo>
                  <a:lnTo>
                    <a:pt x="42952" y="54117"/>
                  </a:lnTo>
                  <a:lnTo>
                    <a:pt x="36935" y="54117"/>
                  </a:lnTo>
                  <a:lnTo>
                    <a:pt x="31086" y="54117"/>
                  </a:lnTo>
                  <a:lnTo>
                    <a:pt x="30083" y="54117"/>
                  </a:lnTo>
                  <a:lnTo>
                    <a:pt x="29080" y="54117"/>
                  </a:lnTo>
                  <a:lnTo>
                    <a:pt x="19052" y="63529"/>
                  </a:lnTo>
                  <a:lnTo>
                    <a:pt x="8022" y="84705"/>
                  </a:lnTo>
                  <a:lnTo>
                    <a:pt x="8022" y="8470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1"/>
            <p:cNvSpPr/>
            <p:nvPr/>
          </p:nvSpPr>
          <p:spPr>
            <a:xfrm>
              <a:off x="5330825" y="3000375"/>
              <a:ext cx="3810000" cy="1398587"/>
            </a:xfrm>
            <a:custGeom>
              <a:rect b="b" l="l" r="r" t="t"/>
              <a:pathLst>
                <a:path extrusionOk="0" h="120000" w="120000">
                  <a:moveTo>
                    <a:pt x="115484" y="4903"/>
                  </a:moveTo>
                  <a:lnTo>
                    <a:pt x="113678" y="6538"/>
                  </a:lnTo>
                  <a:lnTo>
                    <a:pt x="111923" y="7355"/>
                  </a:lnTo>
                  <a:lnTo>
                    <a:pt x="110418" y="7355"/>
                  </a:lnTo>
                  <a:lnTo>
                    <a:pt x="110117" y="7355"/>
                  </a:lnTo>
                  <a:lnTo>
                    <a:pt x="109816" y="7355"/>
                  </a:lnTo>
                  <a:lnTo>
                    <a:pt x="109816" y="7355"/>
                  </a:lnTo>
                  <a:lnTo>
                    <a:pt x="109214" y="8172"/>
                  </a:lnTo>
                  <a:lnTo>
                    <a:pt x="107709" y="8989"/>
                  </a:lnTo>
                  <a:lnTo>
                    <a:pt x="105602" y="10624"/>
                  </a:lnTo>
                  <a:lnTo>
                    <a:pt x="103193" y="12122"/>
                  </a:lnTo>
                  <a:lnTo>
                    <a:pt x="101387" y="13757"/>
                  </a:lnTo>
                  <a:lnTo>
                    <a:pt x="100183" y="14574"/>
                  </a:lnTo>
                  <a:lnTo>
                    <a:pt x="98979" y="15391"/>
                  </a:lnTo>
                  <a:lnTo>
                    <a:pt x="98127" y="16208"/>
                  </a:lnTo>
                  <a:lnTo>
                    <a:pt x="96622" y="17843"/>
                  </a:lnTo>
                  <a:lnTo>
                    <a:pt x="95117" y="18660"/>
                  </a:lnTo>
                  <a:lnTo>
                    <a:pt x="93311" y="22746"/>
                  </a:lnTo>
                  <a:lnTo>
                    <a:pt x="92408" y="26015"/>
                  </a:lnTo>
                  <a:lnTo>
                    <a:pt x="92107" y="30102"/>
                  </a:lnTo>
                  <a:lnTo>
                    <a:pt x="92107" y="33371"/>
                  </a:lnTo>
                  <a:lnTo>
                    <a:pt x="92408" y="36640"/>
                  </a:lnTo>
                  <a:lnTo>
                    <a:pt x="92408" y="39909"/>
                  </a:lnTo>
                  <a:lnTo>
                    <a:pt x="92408" y="41543"/>
                  </a:lnTo>
                  <a:lnTo>
                    <a:pt x="91505" y="43995"/>
                  </a:lnTo>
                  <a:lnTo>
                    <a:pt x="90000" y="44812"/>
                  </a:lnTo>
                  <a:lnTo>
                    <a:pt x="88193" y="43178"/>
                  </a:lnTo>
                  <a:lnTo>
                    <a:pt x="86086" y="40726"/>
                  </a:lnTo>
                  <a:lnTo>
                    <a:pt x="83127" y="37457"/>
                  </a:lnTo>
                  <a:lnTo>
                    <a:pt x="80117" y="35822"/>
                  </a:lnTo>
                  <a:lnTo>
                    <a:pt x="77408" y="35005"/>
                  </a:lnTo>
                  <a:lnTo>
                    <a:pt x="76204" y="35005"/>
                  </a:lnTo>
                  <a:lnTo>
                    <a:pt x="75602" y="35005"/>
                  </a:lnTo>
                  <a:lnTo>
                    <a:pt x="74698" y="35822"/>
                  </a:lnTo>
                  <a:lnTo>
                    <a:pt x="73193" y="37457"/>
                  </a:lnTo>
                  <a:lnTo>
                    <a:pt x="70183" y="42360"/>
                  </a:lnTo>
                  <a:lnTo>
                    <a:pt x="69030" y="44812"/>
                  </a:lnTo>
                  <a:lnTo>
                    <a:pt x="67826" y="46447"/>
                  </a:lnTo>
                  <a:lnTo>
                    <a:pt x="66923" y="48081"/>
                  </a:lnTo>
                  <a:lnTo>
                    <a:pt x="66622" y="48898"/>
                  </a:lnTo>
                  <a:lnTo>
                    <a:pt x="66321" y="48898"/>
                  </a:lnTo>
                  <a:lnTo>
                    <a:pt x="65719" y="48898"/>
                  </a:lnTo>
                  <a:lnTo>
                    <a:pt x="64515" y="49716"/>
                  </a:lnTo>
                  <a:lnTo>
                    <a:pt x="63311" y="49716"/>
                  </a:lnTo>
                  <a:lnTo>
                    <a:pt x="60903" y="50533"/>
                  </a:lnTo>
                  <a:lnTo>
                    <a:pt x="60000" y="50533"/>
                  </a:lnTo>
                  <a:lnTo>
                    <a:pt x="59096" y="49716"/>
                  </a:lnTo>
                  <a:lnTo>
                    <a:pt x="58193" y="49716"/>
                  </a:lnTo>
                  <a:lnTo>
                    <a:pt x="56688" y="49716"/>
                  </a:lnTo>
                  <a:lnTo>
                    <a:pt x="54933" y="49716"/>
                  </a:lnTo>
                  <a:lnTo>
                    <a:pt x="52826" y="50533"/>
                  </a:lnTo>
                  <a:lnTo>
                    <a:pt x="51020" y="51350"/>
                  </a:lnTo>
                  <a:lnTo>
                    <a:pt x="49214" y="51350"/>
                  </a:lnTo>
                  <a:lnTo>
                    <a:pt x="48010" y="52167"/>
                  </a:lnTo>
                  <a:lnTo>
                    <a:pt x="47408" y="52985"/>
                  </a:lnTo>
                  <a:lnTo>
                    <a:pt x="47107" y="53802"/>
                  </a:lnTo>
                  <a:lnTo>
                    <a:pt x="46204" y="54619"/>
                  </a:lnTo>
                  <a:lnTo>
                    <a:pt x="44096" y="55437"/>
                  </a:lnTo>
                  <a:lnTo>
                    <a:pt x="41989" y="57071"/>
                  </a:lnTo>
                  <a:lnTo>
                    <a:pt x="41086" y="57071"/>
                  </a:lnTo>
                  <a:lnTo>
                    <a:pt x="40535" y="57071"/>
                  </a:lnTo>
                  <a:lnTo>
                    <a:pt x="39933" y="57071"/>
                  </a:lnTo>
                  <a:lnTo>
                    <a:pt x="39030" y="57071"/>
                  </a:lnTo>
                  <a:lnTo>
                    <a:pt x="37826" y="57071"/>
                  </a:lnTo>
                  <a:lnTo>
                    <a:pt x="36321" y="57888"/>
                  </a:lnTo>
                  <a:lnTo>
                    <a:pt x="33311" y="59523"/>
                  </a:lnTo>
                  <a:lnTo>
                    <a:pt x="32107" y="61157"/>
                  </a:lnTo>
                  <a:lnTo>
                    <a:pt x="30903" y="62792"/>
                  </a:lnTo>
                  <a:lnTo>
                    <a:pt x="30000" y="64426"/>
                  </a:lnTo>
                  <a:lnTo>
                    <a:pt x="29096" y="64426"/>
                  </a:lnTo>
                  <a:lnTo>
                    <a:pt x="26989" y="64426"/>
                  </a:lnTo>
                  <a:lnTo>
                    <a:pt x="25234" y="63609"/>
                  </a:lnTo>
                  <a:lnTo>
                    <a:pt x="23127" y="64426"/>
                  </a:lnTo>
                  <a:lnTo>
                    <a:pt x="22224" y="65244"/>
                  </a:lnTo>
                  <a:lnTo>
                    <a:pt x="21622" y="66878"/>
                  </a:lnTo>
                  <a:lnTo>
                    <a:pt x="21321" y="69330"/>
                  </a:lnTo>
                  <a:lnTo>
                    <a:pt x="21020" y="72599"/>
                  </a:lnTo>
                  <a:lnTo>
                    <a:pt x="20719" y="73416"/>
                  </a:lnTo>
                  <a:lnTo>
                    <a:pt x="20418" y="74233"/>
                  </a:lnTo>
                  <a:lnTo>
                    <a:pt x="19515" y="75051"/>
                  </a:lnTo>
                  <a:lnTo>
                    <a:pt x="17408" y="77502"/>
                  </a:lnTo>
                  <a:lnTo>
                    <a:pt x="15000" y="79954"/>
                  </a:lnTo>
                  <a:lnTo>
                    <a:pt x="12892" y="80771"/>
                  </a:lnTo>
                  <a:lnTo>
                    <a:pt x="11137" y="81589"/>
                  </a:lnTo>
                  <a:lnTo>
                    <a:pt x="9030" y="84040"/>
                  </a:lnTo>
                  <a:lnTo>
                    <a:pt x="7525" y="87309"/>
                  </a:lnTo>
                  <a:lnTo>
                    <a:pt x="6923" y="88127"/>
                  </a:lnTo>
                  <a:lnTo>
                    <a:pt x="6622" y="88944"/>
                  </a:lnTo>
                  <a:lnTo>
                    <a:pt x="6321" y="89761"/>
                  </a:lnTo>
                  <a:lnTo>
                    <a:pt x="5418" y="89761"/>
                  </a:lnTo>
                  <a:lnTo>
                    <a:pt x="4816" y="88944"/>
                  </a:lnTo>
                  <a:lnTo>
                    <a:pt x="4515" y="88944"/>
                  </a:lnTo>
                  <a:lnTo>
                    <a:pt x="0" y="91396"/>
                  </a:lnTo>
                  <a:lnTo>
                    <a:pt x="602" y="93847"/>
                  </a:lnTo>
                  <a:lnTo>
                    <a:pt x="2107" y="94665"/>
                  </a:lnTo>
                  <a:lnTo>
                    <a:pt x="4214" y="94665"/>
                  </a:lnTo>
                  <a:lnTo>
                    <a:pt x="6622" y="93030"/>
                  </a:lnTo>
                  <a:lnTo>
                    <a:pt x="9632" y="91396"/>
                  </a:lnTo>
                  <a:lnTo>
                    <a:pt x="13193" y="88944"/>
                  </a:lnTo>
                  <a:lnTo>
                    <a:pt x="16806" y="85675"/>
                  </a:lnTo>
                  <a:lnTo>
                    <a:pt x="20418" y="81589"/>
                  </a:lnTo>
                  <a:lnTo>
                    <a:pt x="23729" y="77502"/>
                  </a:lnTo>
                  <a:lnTo>
                    <a:pt x="26438" y="74233"/>
                  </a:lnTo>
                  <a:lnTo>
                    <a:pt x="28193" y="71782"/>
                  </a:lnTo>
                  <a:lnTo>
                    <a:pt x="28494" y="70964"/>
                  </a:lnTo>
                  <a:lnTo>
                    <a:pt x="28795" y="70964"/>
                  </a:lnTo>
                  <a:lnTo>
                    <a:pt x="30301" y="70964"/>
                  </a:lnTo>
                  <a:lnTo>
                    <a:pt x="32408" y="70147"/>
                  </a:lnTo>
                  <a:lnTo>
                    <a:pt x="35719" y="67695"/>
                  </a:lnTo>
                  <a:lnTo>
                    <a:pt x="39632" y="65244"/>
                  </a:lnTo>
                  <a:lnTo>
                    <a:pt x="43795" y="62792"/>
                  </a:lnTo>
                  <a:lnTo>
                    <a:pt x="48311" y="60340"/>
                  </a:lnTo>
                  <a:lnTo>
                    <a:pt x="53127" y="58706"/>
                  </a:lnTo>
                  <a:lnTo>
                    <a:pt x="57591" y="57888"/>
                  </a:lnTo>
                  <a:lnTo>
                    <a:pt x="59096" y="57888"/>
                  </a:lnTo>
                  <a:lnTo>
                    <a:pt x="60903" y="59523"/>
                  </a:lnTo>
                  <a:lnTo>
                    <a:pt x="64816" y="62792"/>
                  </a:lnTo>
                  <a:lnTo>
                    <a:pt x="67224" y="65244"/>
                  </a:lnTo>
                  <a:lnTo>
                    <a:pt x="69331" y="68513"/>
                  </a:lnTo>
                  <a:lnTo>
                    <a:pt x="71086" y="72599"/>
                  </a:lnTo>
                  <a:lnTo>
                    <a:pt x="72290" y="76685"/>
                  </a:lnTo>
                  <a:lnTo>
                    <a:pt x="72591" y="79954"/>
                  </a:lnTo>
                  <a:lnTo>
                    <a:pt x="71989" y="84040"/>
                  </a:lnTo>
                  <a:lnTo>
                    <a:pt x="71387" y="85675"/>
                  </a:lnTo>
                  <a:lnTo>
                    <a:pt x="70484" y="87309"/>
                  </a:lnTo>
                  <a:lnTo>
                    <a:pt x="69030" y="88944"/>
                  </a:lnTo>
                  <a:lnTo>
                    <a:pt x="67525" y="90578"/>
                  </a:lnTo>
                  <a:lnTo>
                    <a:pt x="64214" y="93030"/>
                  </a:lnTo>
                  <a:lnTo>
                    <a:pt x="61505" y="95482"/>
                  </a:lnTo>
                  <a:lnTo>
                    <a:pt x="59096" y="97934"/>
                  </a:lnTo>
                  <a:lnTo>
                    <a:pt x="57290" y="101203"/>
                  </a:lnTo>
                  <a:lnTo>
                    <a:pt x="55785" y="102837"/>
                  </a:lnTo>
                  <a:lnTo>
                    <a:pt x="54632" y="105289"/>
                  </a:lnTo>
                  <a:lnTo>
                    <a:pt x="54030" y="107741"/>
                  </a:lnTo>
                  <a:lnTo>
                    <a:pt x="53428" y="110192"/>
                  </a:lnTo>
                  <a:lnTo>
                    <a:pt x="53127" y="113461"/>
                  </a:lnTo>
                  <a:lnTo>
                    <a:pt x="53428" y="116730"/>
                  </a:lnTo>
                  <a:lnTo>
                    <a:pt x="54030" y="118365"/>
                  </a:lnTo>
                  <a:lnTo>
                    <a:pt x="54331" y="119182"/>
                  </a:lnTo>
                  <a:lnTo>
                    <a:pt x="54632" y="120000"/>
                  </a:lnTo>
                  <a:lnTo>
                    <a:pt x="55484" y="120000"/>
                  </a:lnTo>
                  <a:lnTo>
                    <a:pt x="56387" y="119182"/>
                  </a:lnTo>
                  <a:lnTo>
                    <a:pt x="57591" y="119182"/>
                  </a:lnTo>
                  <a:lnTo>
                    <a:pt x="60602" y="118365"/>
                  </a:lnTo>
                  <a:lnTo>
                    <a:pt x="63612" y="117548"/>
                  </a:lnTo>
                  <a:lnTo>
                    <a:pt x="66622" y="117548"/>
                  </a:lnTo>
                  <a:lnTo>
                    <a:pt x="69632" y="116730"/>
                  </a:lnTo>
                  <a:lnTo>
                    <a:pt x="70785" y="116730"/>
                  </a:lnTo>
                  <a:lnTo>
                    <a:pt x="71688" y="115913"/>
                  </a:lnTo>
                  <a:lnTo>
                    <a:pt x="72290" y="115913"/>
                  </a:lnTo>
                  <a:lnTo>
                    <a:pt x="72591" y="115913"/>
                  </a:lnTo>
                  <a:lnTo>
                    <a:pt x="73193" y="115096"/>
                  </a:lnTo>
                  <a:lnTo>
                    <a:pt x="74397" y="113461"/>
                  </a:lnTo>
                  <a:lnTo>
                    <a:pt x="76505" y="111010"/>
                  </a:lnTo>
                  <a:lnTo>
                    <a:pt x="78913" y="107741"/>
                  </a:lnTo>
                  <a:lnTo>
                    <a:pt x="84030" y="101203"/>
                  </a:lnTo>
                  <a:lnTo>
                    <a:pt x="86086" y="98751"/>
                  </a:lnTo>
                  <a:lnTo>
                    <a:pt x="87892" y="97116"/>
                  </a:lnTo>
                  <a:lnTo>
                    <a:pt x="90602" y="93847"/>
                  </a:lnTo>
                  <a:lnTo>
                    <a:pt x="92408" y="88944"/>
                  </a:lnTo>
                  <a:lnTo>
                    <a:pt x="93612" y="83223"/>
                  </a:lnTo>
                  <a:lnTo>
                    <a:pt x="94515" y="79137"/>
                  </a:lnTo>
                  <a:lnTo>
                    <a:pt x="96622" y="70147"/>
                  </a:lnTo>
                  <a:lnTo>
                    <a:pt x="99280" y="61157"/>
                  </a:lnTo>
                  <a:lnTo>
                    <a:pt x="102290" y="52985"/>
                  </a:lnTo>
                  <a:lnTo>
                    <a:pt x="105602" y="46447"/>
                  </a:lnTo>
                  <a:lnTo>
                    <a:pt x="108311" y="40726"/>
                  </a:lnTo>
                  <a:lnTo>
                    <a:pt x="110719" y="36640"/>
                  </a:lnTo>
                  <a:lnTo>
                    <a:pt x="112224" y="33371"/>
                  </a:lnTo>
                  <a:lnTo>
                    <a:pt x="112826" y="32553"/>
                  </a:lnTo>
                  <a:lnTo>
                    <a:pt x="112826" y="32553"/>
                  </a:lnTo>
                  <a:lnTo>
                    <a:pt x="120000" y="22746"/>
                  </a:lnTo>
                  <a:lnTo>
                    <a:pt x="120000" y="8172"/>
                  </a:lnTo>
                  <a:lnTo>
                    <a:pt x="120000" y="0"/>
                  </a:lnTo>
                  <a:lnTo>
                    <a:pt x="117591" y="2451"/>
                  </a:lnTo>
                  <a:lnTo>
                    <a:pt x="115484" y="4903"/>
                  </a:lnTo>
                  <a:lnTo>
                    <a:pt x="115484" y="490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1"/>
            <p:cNvSpPr/>
            <p:nvPr/>
          </p:nvSpPr>
          <p:spPr>
            <a:xfrm>
              <a:off x="6094412" y="2943225"/>
              <a:ext cx="915987" cy="409575"/>
            </a:xfrm>
            <a:custGeom>
              <a:rect b="b" l="l" r="r" t="t"/>
              <a:pathLst>
                <a:path extrusionOk="0" h="120000" w="120000">
                  <a:moveTo>
                    <a:pt x="6545" y="114396"/>
                  </a:moveTo>
                  <a:lnTo>
                    <a:pt x="3927" y="117198"/>
                  </a:lnTo>
                  <a:lnTo>
                    <a:pt x="1309" y="120000"/>
                  </a:lnTo>
                  <a:lnTo>
                    <a:pt x="0" y="120000"/>
                  </a:lnTo>
                  <a:lnTo>
                    <a:pt x="66545" y="52762"/>
                  </a:lnTo>
                  <a:lnTo>
                    <a:pt x="113454" y="0"/>
                  </a:lnTo>
                  <a:lnTo>
                    <a:pt x="114763" y="2801"/>
                  </a:lnTo>
                  <a:lnTo>
                    <a:pt x="118690" y="8404"/>
                  </a:lnTo>
                  <a:lnTo>
                    <a:pt x="120000" y="11206"/>
                  </a:lnTo>
                  <a:lnTo>
                    <a:pt x="120000" y="16809"/>
                  </a:lnTo>
                  <a:lnTo>
                    <a:pt x="118690" y="19610"/>
                  </a:lnTo>
                  <a:lnTo>
                    <a:pt x="114763" y="25214"/>
                  </a:lnTo>
                  <a:lnTo>
                    <a:pt x="112145" y="28015"/>
                  </a:lnTo>
                  <a:lnTo>
                    <a:pt x="109527" y="30817"/>
                  </a:lnTo>
                  <a:lnTo>
                    <a:pt x="97745" y="39221"/>
                  </a:lnTo>
                  <a:lnTo>
                    <a:pt x="83345" y="52762"/>
                  </a:lnTo>
                  <a:lnTo>
                    <a:pt x="66545" y="66770"/>
                  </a:lnTo>
                  <a:lnTo>
                    <a:pt x="49527" y="80778"/>
                  </a:lnTo>
                  <a:lnTo>
                    <a:pt x="32509" y="94785"/>
                  </a:lnTo>
                  <a:lnTo>
                    <a:pt x="18109" y="105992"/>
                  </a:lnTo>
                  <a:lnTo>
                    <a:pt x="6545" y="114396"/>
                  </a:lnTo>
                  <a:lnTo>
                    <a:pt x="6545" y="114396"/>
                  </a:lnTo>
                  <a:close/>
                </a:path>
              </a:pathLst>
            </a:custGeom>
            <a:gradFill>
              <a:gsLst>
                <a:gs pos="0">
                  <a:schemeClr val="lt2"/>
                </a:gs>
                <a:gs pos="100000">
                  <a:srgbClr val="467D7A"/>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1"/>
            <p:cNvSpPr/>
            <p:nvPr/>
          </p:nvSpPr>
          <p:spPr>
            <a:xfrm>
              <a:off x="8456612" y="2606675"/>
              <a:ext cx="7937" cy="1587"/>
            </a:xfrm>
            <a:custGeom>
              <a:rect b="b" l="l" r="r" t="t"/>
              <a:pathLst>
                <a:path extrusionOk="0" h="120000" w="120000">
                  <a:moveTo>
                    <a:pt x="0" y="0"/>
                  </a:moveTo>
                  <a:lnTo>
                    <a:pt x="120000" y="0"/>
                  </a:lnTo>
                  <a:lnTo>
                    <a:pt x="0" y="0"/>
                  </a:lnTo>
                  <a:lnTo>
                    <a:pt x="0" y="0"/>
                  </a:lnTo>
                  <a:close/>
                </a:path>
              </a:pathLst>
            </a:custGeom>
            <a:solidFill>
              <a:srgbClr val="FED1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1"/>
            <p:cNvSpPr/>
            <p:nvPr/>
          </p:nvSpPr>
          <p:spPr>
            <a:xfrm>
              <a:off x="6094412" y="2743200"/>
              <a:ext cx="1136650" cy="608012"/>
            </a:xfrm>
            <a:custGeom>
              <a:rect b="b" l="l" r="r" t="t"/>
              <a:pathLst>
                <a:path extrusionOk="0" h="120000" w="120000">
                  <a:moveTo>
                    <a:pt x="110446" y="1879"/>
                  </a:moveTo>
                  <a:lnTo>
                    <a:pt x="98547" y="13159"/>
                  </a:lnTo>
                  <a:lnTo>
                    <a:pt x="86312" y="26318"/>
                  </a:lnTo>
                  <a:lnTo>
                    <a:pt x="85307" y="28198"/>
                  </a:lnTo>
                  <a:lnTo>
                    <a:pt x="81284" y="31958"/>
                  </a:lnTo>
                  <a:lnTo>
                    <a:pt x="76256" y="37597"/>
                  </a:lnTo>
                  <a:lnTo>
                    <a:pt x="71229" y="43237"/>
                  </a:lnTo>
                  <a:lnTo>
                    <a:pt x="62178" y="52637"/>
                  </a:lnTo>
                  <a:lnTo>
                    <a:pt x="51284" y="62036"/>
                  </a:lnTo>
                  <a:lnTo>
                    <a:pt x="31173" y="78642"/>
                  </a:lnTo>
                  <a:lnTo>
                    <a:pt x="21955" y="84281"/>
                  </a:lnTo>
                  <a:lnTo>
                    <a:pt x="14916" y="89921"/>
                  </a:lnTo>
                  <a:lnTo>
                    <a:pt x="8882" y="95561"/>
                  </a:lnTo>
                  <a:lnTo>
                    <a:pt x="6033" y="97441"/>
                  </a:lnTo>
                  <a:lnTo>
                    <a:pt x="2011" y="103080"/>
                  </a:lnTo>
                  <a:lnTo>
                    <a:pt x="0" y="110600"/>
                  </a:lnTo>
                  <a:lnTo>
                    <a:pt x="0" y="116240"/>
                  </a:lnTo>
                  <a:lnTo>
                    <a:pt x="0" y="120000"/>
                  </a:lnTo>
                  <a:lnTo>
                    <a:pt x="0" y="120000"/>
                  </a:lnTo>
                  <a:lnTo>
                    <a:pt x="2011" y="116240"/>
                  </a:lnTo>
                  <a:lnTo>
                    <a:pt x="5027" y="110600"/>
                  </a:lnTo>
                  <a:lnTo>
                    <a:pt x="8882" y="104960"/>
                  </a:lnTo>
                  <a:lnTo>
                    <a:pt x="12905" y="99321"/>
                  </a:lnTo>
                  <a:lnTo>
                    <a:pt x="16927" y="97441"/>
                  </a:lnTo>
                  <a:lnTo>
                    <a:pt x="21955" y="93681"/>
                  </a:lnTo>
                  <a:lnTo>
                    <a:pt x="34189" y="84281"/>
                  </a:lnTo>
                  <a:lnTo>
                    <a:pt x="40223" y="78642"/>
                  </a:lnTo>
                  <a:lnTo>
                    <a:pt x="45251" y="74882"/>
                  </a:lnTo>
                  <a:lnTo>
                    <a:pt x="49273" y="71436"/>
                  </a:lnTo>
                  <a:lnTo>
                    <a:pt x="52290" y="69556"/>
                  </a:lnTo>
                  <a:lnTo>
                    <a:pt x="55307" y="65796"/>
                  </a:lnTo>
                  <a:lnTo>
                    <a:pt x="61173" y="58276"/>
                  </a:lnTo>
                  <a:lnTo>
                    <a:pt x="70223" y="48877"/>
                  </a:lnTo>
                  <a:lnTo>
                    <a:pt x="79273" y="37597"/>
                  </a:lnTo>
                  <a:lnTo>
                    <a:pt x="88324" y="28198"/>
                  </a:lnTo>
                  <a:lnTo>
                    <a:pt x="96536" y="18798"/>
                  </a:lnTo>
                  <a:lnTo>
                    <a:pt x="102569" y="13159"/>
                  </a:lnTo>
                  <a:lnTo>
                    <a:pt x="105418" y="11279"/>
                  </a:lnTo>
                  <a:lnTo>
                    <a:pt x="108435" y="9399"/>
                  </a:lnTo>
                  <a:lnTo>
                    <a:pt x="113463" y="5639"/>
                  </a:lnTo>
                  <a:lnTo>
                    <a:pt x="117486" y="1879"/>
                  </a:lnTo>
                  <a:lnTo>
                    <a:pt x="119497" y="0"/>
                  </a:lnTo>
                  <a:lnTo>
                    <a:pt x="119497" y="0"/>
                  </a:lnTo>
                  <a:lnTo>
                    <a:pt x="110446" y="1879"/>
                  </a:lnTo>
                  <a:lnTo>
                    <a:pt x="120000" y="19738"/>
                  </a:lnTo>
                </a:path>
              </a:pathLst>
            </a:custGeom>
            <a:gradFill>
              <a:gsLst>
                <a:gs pos="0">
                  <a:schemeClr val="lt2"/>
                </a:gs>
                <a:gs pos="100000">
                  <a:srgbClr val="467D7A"/>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1"/>
            <p:cNvSpPr/>
            <p:nvPr/>
          </p:nvSpPr>
          <p:spPr>
            <a:xfrm>
              <a:off x="5481637" y="3605212"/>
              <a:ext cx="504825" cy="357187"/>
            </a:xfrm>
            <a:custGeom>
              <a:rect b="b" l="l" r="r" t="t"/>
              <a:pathLst>
                <a:path extrusionOk="0" h="120000" w="120000">
                  <a:moveTo>
                    <a:pt x="2264" y="120000"/>
                  </a:moveTo>
                  <a:lnTo>
                    <a:pt x="0" y="104000"/>
                  </a:lnTo>
                  <a:lnTo>
                    <a:pt x="118867" y="0"/>
                  </a:lnTo>
                  <a:lnTo>
                    <a:pt x="114339" y="14400"/>
                  </a:lnTo>
                  <a:lnTo>
                    <a:pt x="120000" y="22400"/>
                  </a:lnTo>
                </a:path>
              </a:pathLst>
            </a:custGeom>
            <a:gradFill>
              <a:gsLst>
                <a:gs pos="0">
                  <a:schemeClr val="lt2"/>
                </a:gs>
                <a:gs pos="100000">
                  <a:srgbClr val="467D7A"/>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 name="Google Shape;24;p1"/>
            <p:cNvSpPr/>
            <p:nvPr/>
          </p:nvSpPr>
          <p:spPr>
            <a:xfrm>
              <a:off x="0" y="4219575"/>
              <a:ext cx="4119562" cy="1481137"/>
            </a:xfrm>
            <a:custGeom>
              <a:rect b="b" l="l" r="r" t="t"/>
              <a:pathLst>
                <a:path extrusionOk="0" h="120000" w="120000">
                  <a:moveTo>
                    <a:pt x="45364" y="86816"/>
                  </a:moveTo>
                  <a:lnTo>
                    <a:pt x="48554" y="84501"/>
                  </a:lnTo>
                  <a:lnTo>
                    <a:pt x="52855" y="83729"/>
                  </a:lnTo>
                  <a:lnTo>
                    <a:pt x="73109" y="88745"/>
                  </a:lnTo>
                  <a:lnTo>
                    <a:pt x="75052" y="94919"/>
                  </a:lnTo>
                  <a:lnTo>
                    <a:pt x="77271" y="92990"/>
                  </a:lnTo>
                  <a:lnTo>
                    <a:pt x="76578" y="86816"/>
                  </a:lnTo>
                  <a:lnTo>
                    <a:pt x="54381" y="79871"/>
                  </a:lnTo>
                  <a:lnTo>
                    <a:pt x="83098" y="68681"/>
                  </a:lnTo>
                  <a:lnTo>
                    <a:pt x="85734" y="72926"/>
                  </a:lnTo>
                  <a:lnTo>
                    <a:pt x="86982" y="75241"/>
                  </a:lnTo>
                  <a:lnTo>
                    <a:pt x="86427" y="78713"/>
                  </a:lnTo>
                  <a:lnTo>
                    <a:pt x="92254" y="109581"/>
                  </a:lnTo>
                  <a:lnTo>
                    <a:pt x="97248" y="110739"/>
                  </a:lnTo>
                  <a:lnTo>
                    <a:pt x="87352" y="69196"/>
                  </a:lnTo>
                  <a:lnTo>
                    <a:pt x="87075" y="66881"/>
                  </a:lnTo>
                  <a:lnTo>
                    <a:pt x="86566" y="65337"/>
                  </a:lnTo>
                  <a:lnTo>
                    <a:pt x="85179" y="63022"/>
                  </a:lnTo>
                  <a:lnTo>
                    <a:pt x="83514" y="61479"/>
                  </a:lnTo>
                  <a:lnTo>
                    <a:pt x="81849" y="59935"/>
                  </a:lnTo>
                  <a:lnTo>
                    <a:pt x="81017" y="58392"/>
                  </a:lnTo>
                  <a:lnTo>
                    <a:pt x="80462" y="57620"/>
                  </a:lnTo>
                  <a:lnTo>
                    <a:pt x="80739" y="56077"/>
                  </a:lnTo>
                  <a:lnTo>
                    <a:pt x="81294" y="56077"/>
                  </a:lnTo>
                  <a:lnTo>
                    <a:pt x="82404" y="55305"/>
                  </a:lnTo>
                  <a:lnTo>
                    <a:pt x="84624" y="55305"/>
                  </a:lnTo>
                  <a:lnTo>
                    <a:pt x="85734" y="55305"/>
                  </a:lnTo>
                  <a:lnTo>
                    <a:pt x="86797" y="54533"/>
                  </a:lnTo>
                  <a:lnTo>
                    <a:pt x="89017" y="51446"/>
                  </a:lnTo>
                  <a:lnTo>
                    <a:pt x="90404" y="50675"/>
                  </a:lnTo>
                  <a:lnTo>
                    <a:pt x="91514" y="50675"/>
                  </a:lnTo>
                  <a:lnTo>
                    <a:pt x="94890" y="50932"/>
                  </a:lnTo>
                  <a:lnTo>
                    <a:pt x="94612" y="58649"/>
                  </a:lnTo>
                  <a:lnTo>
                    <a:pt x="104184" y="94147"/>
                  </a:lnTo>
                  <a:lnTo>
                    <a:pt x="107930" y="104951"/>
                  </a:lnTo>
                  <a:lnTo>
                    <a:pt x="111676" y="120000"/>
                  </a:lnTo>
                  <a:lnTo>
                    <a:pt x="112369" y="116913"/>
                  </a:lnTo>
                  <a:lnTo>
                    <a:pt x="110843" y="106495"/>
                  </a:lnTo>
                  <a:lnTo>
                    <a:pt x="96832" y="52990"/>
                  </a:lnTo>
                  <a:lnTo>
                    <a:pt x="96554" y="51446"/>
                  </a:lnTo>
                  <a:lnTo>
                    <a:pt x="96000" y="48360"/>
                  </a:lnTo>
                  <a:lnTo>
                    <a:pt x="94612" y="44501"/>
                  </a:lnTo>
                  <a:lnTo>
                    <a:pt x="93179" y="41414"/>
                  </a:lnTo>
                  <a:lnTo>
                    <a:pt x="92346" y="39099"/>
                  </a:lnTo>
                  <a:lnTo>
                    <a:pt x="91514" y="37556"/>
                  </a:lnTo>
                  <a:lnTo>
                    <a:pt x="90959" y="36784"/>
                  </a:lnTo>
                  <a:lnTo>
                    <a:pt x="90959" y="36784"/>
                  </a:lnTo>
                  <a:lnTo>
                    <a:pt x="91236" y="36784"/>
                  </a:lnTo>
                  <a:lnTo>
                    <a:pt x="91791" y="36784"/>
                  </a:lnTo>
                  <a:lnTo>
                    <a:pt x="92901" y="36784"/>
                  </a:lnTo>
                  <a:lnTo>
                    <a:pt x="94335" y="38327"/>
                  </a:lnTo>
                  <a:lnTo>
                    <a:pt x="96277" y="41414"/>
                  </a:lnTo>
                  <a:lnTo>
                    <a:pt x="98219" y="44758"/>
                  </a:lnTo>
                  <a:lnTo>
                    <a:pt x="101687" y="49389"/>
                  </a:lnTo>
                  <a:lnTo>
                    <a:pt x="107514" y="54790"/>
                  </a:lnTo>
                  <a:lnTo>
                    <a:pt x="110705" y="57620"/>
                  </a:lnTo>
                  <a:lnTo>
                    <a:pt x="116670" y="67138"/>
                  </a:lnTo>
                  <a:lnTo>
                    <a:pt x="120000" y="66366"/>
                  </a:lnTo>
                  <a:lnTo>
                    <a:pt x="112924" y="58392"/>
                  </a:lnTo>
                  <a:lnTo>
                    <a:pt x="110427" y="54533"/>
                  </a:lnTo>
                  <a:lnTo>
                    <a:pt x="107606" y="49903"/>
                  </a:lnTo>
                  <a:lnTo>
                    <a:pt x="102612" y="43729"/>
                  </a:lnTo>
                  <a:lnTo>
                    <a:pt x="97387" y="37556"/>
                  </a:lnTo>
                  <a:lnTo>
                    <a:pt x="94890" y="36012"/>
                  </a:lnTo>
                  <a:lnTo>
                    <a:pt x="92624" y="34469"/>
                  </a:lnTo>
                  <a:lnTo>
                    <a:pt x="90404" y="33697"/>
                  </a:lnTo>
                  <a:lnTo>
                    <a:pt x="88739" y="34469"/>
                  </a:lnTo>
                  <a:lnTo>
                    <a:pt x="86797" y="35241"/>
                  </a:lnTo>
                  <a:lnTo>
                    <a:pt x="83791" y="35241"/>
                  </a:lnTo>
                  <a:lnTo>
                    <a:pt x="81017" y="35241"/>
                  </a:lnTo>
                  <a:lnTo>
                    <a:pt x="78751" y="36784"/>
                  </a:lnTo>
                  <a:lnTo>
                    <a:pt x="76809" y="37556"/>
                  </a:lnTo>
                  <a:lnTo>
                    <a:pt x="75421" y="39099"/>
                  </a:lnTo>
                  <a:lnTo>
                    <a:pt x="74312" y="40643"/>
                  </a:lnTo>
                  <a:lnTo>
                    <a:pt x="73757" y="41414"/>
                  </a:lnTo>
                  <a:lnTo>
                    <a:pt x="73479" y="41414"/>
                  </a:lnTo>
                  <a:lnTo>
                    <a:pt x="69364" y="42958"/>
                  </a:lnTo>
                  <a:lnTo>
                    <a:pt x="65156" y="46045"/>
                  </a:lnTo>
                  <a:lnTo>
                    <a:pt x="57156" y="53762"/>
                  </a:lnTo>
                  <a:lnTo>
                    <a:pt x="53271" y="56848"/>
                  </a:lnTo>
                  <a:lnTo>
                    <a:pt x="49063" y="59163"/>
                  </a:lnTo>
                  <a:lnTo>
                    <a:pt x="44670" y="59163"/>
                  </a:lnTo>
                  <a:lnTo>
                    <a:pt x="42450" y="58392"/>
                  </a:lnTo>
                  <a:lnTo>
                    <a:pt x="40231" y="56848"/>
                  </a:lnTo>
                  <a:lnTo>
                    <a:pt x="39676" y="56077"/>
                  </a:lnTo>
                  <a:lnTo>
                    <a:pt x="38289" y="55305"/>
                  </a:lnTo>
                  <a:lnTo>
                    <a:pt x="36578" y="52990"/>
                  </a:lnTo>
                  <a:lnTo>
                    <a:pt x="34358" y="49903"/>
                  </a:lnTo>
                  <a:lnTo>
                    <a:pt x="31907" y="46816"/>
                  </a:lnTo>
                  <a:lnTo>
                    <a:pt x="29410" y="42958"/>
                  </a:lnTo>
                  <a:lnTo>
                    <a:pt x="23815" y="36012"/>
                  </a:lnTo>
                  <a:lnTo>
                    <a:pt x="21595" y="32926"/>
                  </a:lnTo>
                  <a:lnTo>
                    <a:pt x="20485" y="31382"/>
                  </a:lnTo>
                  <a:lnTo>
                    <a:pt x="0" y="0"/>
                  </a:lnTo>
                  <a:lnTo>
                    <a:pt x="5687" y="15434"/>
                  </a:lnTo>
                  <a:lnTo>
                    <a:pt x="27052" y="50160"/>
                  </a:lnTo>
                  <a:lnTo>
                    <a:pt x="32739" y="59421"/>
                  </a:lnTo>
                  <a:lnTo>
                    <a:pt x="39260" y="69839"/>
                  </a:lnTo>
                  <a:lnTo>
                    <a:pt x="40786" y="72540"/>
                  </a:lnTo>
                  <a:lnTo>
                    <a:pt x="41479" y="79871"/>
                  </a:lnTo>
                  <a:lnTo>
                    <a:pt x="45364" y="86816"/>
                  </a:lnTo>
                  <a:close/>
                </a:path>
              </a:pathLst>
            </a:custGeom>
            <a:gradFill>
              <a:gsLst>
                <a:gs pos="0">
                  <a:schemeClr val="lt2"/>
                </a:gs>
                <a:gs pos="100000">
                  <a:srgbClr val="759694"/>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 name="Google Shape;25;p1"/>
            <p:cNvSpPr/>
            <p:nvPr/>
          </p:nvSpPr>
          <p:spPr>
            <a:xfrm>
              <a:off x="0" y="4752975"/>
              <a:ext cx="4322762" cy="1731962"/>
            </a:xfrm>
            <a:custGeom>
              <a:rect b="b" l="l" r="r" t="t"/>
              <a:pathLst>
                <a:path extrusionOk="0" h="120000" w="120000">
                  <a:moveTo>
                    <a:pt x="120000" y="32887"/>
                  </a:moveTo>
                  <a:lnTo>
                    <a:pt x="119647" y="26397"/>
                  </a:lnTo>
                  <a:lnTo>
                    <a:pt x="117047" y="21448"/>
                  </a:lnTo>
                  <a:lnTo>
                    <a:pt x="104443" y="7919"/>
                  </a:lnTo>
                  <a:lnTo>
                    <a:pt x="101491" y="5939"/>
                  </a:lnTo>
                  <a:lnTo>
                    <a:pt x="113918" y="20458"/>
                  </a:lnTo>
                  <a:lnTo>
                    <a:pt x="114182" y="21118"/>
                  </a:lnTo>
                  <a:lnTo>
                    <a:pt x="114447" y="21778"/>
                  </a:lnTo>
                  <a:lnTo>
                    <a:pt x="115504" y="25077"/>
                  </a:lnTo>
                  <a:lnTo>
                    <a:pt x="116298" y="28377"/>
                  </a:lnTo>
                  <a:lnTo>
                    <a:pt x="116606" y="29697"/>
                  </a:lnTo>
                  <a:lnTo>
                    <a:pt x="116298" y="30357"/>
                  </a:lnTo>
                  <a:lnTo>
                    <a:pt x="114711" y="31017"/>
                  </a:lnTo>
                  <a:lnTo>
                    <a:pt x="112596" y="31017"/>
                  </a:lnTo>
                  <a:lnTo>
                    <a:pt x="110481" y="30357"/>
                  </a:lnTo>
                  <a:lnTo>
                    <a:pt x="108101" y="29037"/>
                  </a:lnTo>
                  <a:lnTo>
                    <a:pt x="105501" y="27057"/>
                  </a:lnTo>
                  <a:lnTo>
                    <a:pt x="103121" y="24417"/>
                  </a:lnTo>
                  <a:lnTo>
                    <a:pt x="102284" y="23758"/>
                  </a:lnTo>
                  <a:lnTo>
                    <a:pt x="101226" y="22438"/>
                  </a:lnTo>
                  <a:lnTo>
                    <a:pt x="95673" y="13858"/>
                  </a:lnTo>
                  <a:lnTo>
                    <a:pt x="95409" y="13198"/>
                  </a:lnTo>
                  <a:lnTo>
                    <a:pt x="94924" y="11219"/>
                  </a:lnTo>
                  <a:lnTo>
                    <a:pt x="93073" y="7259"/>
                  </a:lnTo>
                  <a:lnTo>
                    <a:pt x="90958" y="2639"/>
                  </a:lnTo>
                  <a:lnTo>
                    <a:pt x="90165" y="659"/>
                  </a:lnTo>
                  <a:lnTo>
                    <a:pt x="89636" y="0"/>
                  </a:lnTo>
                  <a:lnTo>
                    <a:pt x="92016" y="7919"/>
                  </a:lnTo>
                  <a:lnTo>
                    <a:pt x="92809" y="11879"/>
                  </a:lnTo>
                  <a:lnTo>
                    <a:pt x="92809" y="11879"/>
                  </a:lnTo>
                  <a:lnTo>
                    <a:pt x="92809" y="11879"/>
                  </a:lnTo>
                  <a:lnTo>
                    <a:pt x="92809" y="12538"/>
                  </a:lnTo>
                  <a:lnTo>
                    <a:pt x="93073" y="12538"/>
                  </a:lnTo>
                  <a:lnTo>
                    <a:pt x="106030" y="56755"/>
                  </a:lnTo>
                  <a:lnTo>
                    <a:pt x="106294" y="58735"/>
                  </a:lnTo>
                  <a:lnTo>
                    <a:pt x="106294" y="60714"/>
                  </a:lnTo>
                  <a:lnTo>
                    <a:pt x="105501" y="63354"/>
                  </a:lnTo>
                  <a:lnTo>
                    <a:pt x="104179" y="64674"/>
                  </a:lnTo>
                  <a:lnTo>
                    <a:pt x="102284" y="64674"/>
                  </a:lnTo>
                  <a:lnTo>
                    <a:pt x="100433" y="62034"/>
                  </a:lnTo>
                  <a:lnTo>
                    <a:pt x="98582" y="58735"/>
                  </a:lnTo>
                  <a:lnTo>
                    <a:pt x="96995" y="55435"/>
                  </a:lnTo>
                  <a:lnTo>
                    <a:pt x="96731" y="54775"/>
                  </a:lnTo>
                  <a:lnTo>
                    <a:pt x="96467" y="54115"/>
                  </a:lnTo>
                  <a:lnTo>
                    <a:pt x="95673" y="50815"/>
                  </a:lnTo>
                  <a:lnTo>
                    <a:pt x="94395" y="46196"/>
                  </a:lnTo>
                  <a:lnTo>
                    <a:pt x="92544" y="41576"/>
                  </a:lnTo>
                  <a:lnTo>
                    <a:pt x="90694" y="36296"/>
                  </a:lnTo>
                  <a:lnTo>
                    <a:pt x="89900" y="34977"/>
                  </a:lnTo>
                  <a:lnTo>
                    <a:pt x="89372" y="32997"/>
                  </a:lnTo>
                  <a:lnTo>
                    <a:pt x="88534" y="29037"/>
                  </a:lnTo>
                  <a:lnTo>
                    <a:pt x="87741" y="25737"/>
                  </a:lnTo>
                  <a:lnTo>
                    <a:pt x="87477" y="23098"/>
                  </a:lnTo>
                  <a:lnTo>
                    <a:pt x="86948" y="21118"/>
                  </a:lnTo>
                  <a:lnTo>
                    <a:pt x="86683" y="19798"/>
                  </a:lnTo>
                  <a:lnTo>
                    <a:pt x="85890" y="19138"/>
                  </a:lnTo>
                  <a:lnTo>
                    <a:pt x="84039" y="17158"/>
                  </a:lnTo>
                  <a:lnTo>
                    <a:pt x="81968" y="15178"/>
                  </a:lnTo>
                  <a:lnTo>
                    <a:pt x="80910" y="14518"/>
                  </a:lnTo>
                  <a:lnTo>
                    <a:pt x="80381" y="14518"/>
                  </a:lnTo>
                  <a:lnTo>
                    <a:pt x="79588" y="14518"/>
                  </a:lnTo>
                  <a:lnTo>
                    <a:pt x="79324" y="15178"/>
                  </a:lnTo>
                  <a:lnTo>
                    <a:pt x="79059" y="15838"/>
                  </a:lnTo>
                  <a:lnTo>
                    <a:pt x="79059" y="15838"/>
                  </a:lnTo>
                  <a:lnTo>
                    <a:pt x="81175" y="17158"/>
                  </a:lnTo>
                  <a:lnTo>
                    <a:pt x="82497" y="19798"/>
                  </a:lnTo>
                  <a:lnTo>
                    <a:pt x="83246" y="22438"/>
                  </a:lnTo>
                  <a:lnTo>
                    <a:pt x="83510" y="24417"/>
                  </a:lnTo>
                  <a:lnTo>
                    <a:pt x="83246" y="26397"/>
                  </a:lnTo>
                  <a:lnTo>
                    <a:pt x="83775" y="29697"/>
                  </a:lnTo>
                  <a:lnTo>
                    <a:pt x="84568" y="34977"/>
                  </a:lnTo>
                  <a:lnTo>
                    <a:pt x="85626" y="40256"/>
                  </a:lnTo>
                  <a:lnTo>
                    <a:pt x="87741" y="52795"/>
                  </a:lnTo>
                  <a:lnTo>
                    <a:pt x="89063" y="58735"/>
                  </a:lnTo>
                  <a:lnTo>
                    <a:pt x="89900" y="64014"/>
                  </a:lnTo>
                  <a:lnTo>
                    <a:pt x="90958" y="69294"/>
                  </a:lnTo>
                  <a:lnTo>
                    <a:pt x="91487" y="73253"/>
                  </a:lnTo>
                  <a:lnTo>
                    <a:pt x="91751" y="75123"/>
                  </a:lnTo>
                  <a:lnTo>
                    <a:pt x="91222" y="76443"/>
                  </a:lnTo>
                  <a:lnTo>
                    <a:pt x="90429" y="76443"/>
                  </a:lnTo>
                  <a:lnTo>
                    <a:pt x="89063" y="76443"/>
                  </a:lnTo>
                  <a:lnTo>
                    <a:pt x="88005" y="76443"/>
                  </a:lnTo>
                  <a:lnTo>
                    <a:pt x="86948" y="75783"/>
                  </a:lnTo>
                  <a:lnTo>
                    <a:pt x="86154" y="75123"/>
                  </a:lnTo>
                  <a:lnTo>
                    <a:pt x="85890" y="75123"/>
                  </a:lnTo>
                  <a:lnTo>
                    <a:pt x="85890" y="74463"/>
                  </a:lnTo>
                  <a:lnTo>
                    <a:pt x="85626" y="73913"/>
                  </a:lnTo>
                  <a:lnTo>
                    <a:pt x="84304" y="69954"/>
                  </a:lnTo>
                  <a:lnTo>
                    <a:pt x="79588" y="35637"/>
                  </a:lnTo>
                  <a:lnTo>
                    <a:pt x="78266" y="36296"/>
                  </a:lnTo>
                  <a:lnTo>
                    <a:pt x="76944" y="36296"/>
                  </a:lnTo>
                  <a:lnTo>
                    <a:pt x="75049" y="34317"/>
                  </a:lnTo>
                  <a:lnTo>
                    <a:pt x="73727" y="31677"/>
                  </a:lnTo>
                  <a:lnTo>
                    <a:pt x="73463" y="30357"/>
                  </a:lnTo>
                  <a:lnTo>
                    <a:pt x="72934" y="29697"/>
                  </a:lnTo>
                  <a:lnTo>
                    <a:pt x="72141" y="30357"/>
                  </a:lnTo>
                  <a:lnTo>
                    <a:pt x="71876" y="31677"/>
                  </a:lnTo>
                  <a:lnTo>
                    <a:pt x="71612" y="33657"/>
                  </a:lnTo>
                  <a:lnTo>
                    <a:pt x="71612" y="34317"/>
                  </a:lnTo>
                  <a:lnTo>
                    <a:pt x="72405" y="34977"/>
                  </a:lnTo>
                  <a:lnTo>
                    <a:pt x="72934" y="36956"/>
                  </a:lnTo>
                  <a:lnTo>
                    <a:pt x="73463" y="40256"/>
                  </a:lnTo>
                  <a:lnTo>
                    <a:pt x="73727" y="44216"/>
                  </a:lnTo>
                  <a:lnTo>
                    <a:pt x="73727" y="44876"/>
                  </a:lnTo>
                  <a:lnTo>
                    <a:pt x="73727" y="45536"/>
                  </a:lnTo>
                  <a:lnTo>
                    <a:pt x="75622" y="83703"/>
                  </a:lnTo>
                  <a:lnTo>
                    <a:pt x="75622" y="85022"/>
                  </a:lnTo>
                  <a:lnTo>
                    <a:pt x="75622" y="85682"/>
                  </a:lnTo>
                  <a:lnTo>
                    <a:pt x="75313" y="85022"/>
                  </a:lnTo>
                  <a:lnTo>
                    <a:pt x="75049" y="83043"/>
                  </a:lnTo>
                  <a:lnTo>
                    <a:pt x="74785" y="82383"/>
                  </a:lnTo>
                  <a:lnTo>
                    <a:pt x="74520" y="81063"/>
                  </a:lnTo>
                  <a:lnTo>
                    <a:pt x="73991" y="78423"/>
                  </a:lnTo>
                  <a:lnTo>
                    <a:pt x="73198" y="73913"/>
                  </a:lnTo>
                  <a:lnTo>
                    <a:pt x="72405" y="69294"/>
                  </a:lnTo>
                  <a:lnTo>
                    <a:pt x="71083" y="64014"/>
                  </a:lnTo>
                  <a:lnTo>
                    <a:pt x="70025" y="59395"/>
                  </a:lnTo>
                  <a:lnTo>
                    <a:pt x="68747" y="56095"/>
                  </a:lnTo>
                  <a:lnTo>
                    <a:pt x="67690" y="54115"/>
                  </a:lnTo>
                  <a:lnTo>
                    <a:pt x="65839" y="52795"/>
                  </a:lnTo>
                  <a:lnTo>
                    <a:pt x="63723" y="52795"/>
                  </a:lnTo>
                  <a:lnTo>
                    <a:pt x="61564" y="53455"/>
                  </a:lnTo>
                  <a:lnTo>
                    <a:pt x="59449" y="54775"/>
                  </a:lnTo>
                  <a:lnTo>
                    <a:pt x="54998" y="58075"/>
                  </a:lnTo>
                  <a:lnTo>
                    <a:pt x="51031" y="62694"/>
                  </a:lnTo>
                  <a:lnTo>
                    <a:pt x="48652" y="65994"/>
                  </a:lnTo>
                  <a:lnTo>
                    <a:pt x="45699" y="68634"/>
                  </a:lnTo>
                  <a:lnTo>
                    <a:pt x="43892" y="69294"/>
                  </a:lnTo>
                  <a:lnTo>
                    <a:pt x="41777" y="69294"/>
                  </a:lnTo>
                  <a:lnTo>
                    <a:pt x="39662" y="67974"/>
                  </a:lnTo>
                  <a:lnTo>
                    <a:pt x="37017" y="64674"/>
                  </a:lnTo>
                  <a:lnTo>
                    <a:pt x="31465" y="58735"/>
                  </a:lnTo>
                  <a:lnTo>
                    <a:pt x="25648" y="52135"/>
                  </a:lnTo>
                  <a:lnTo>
                    <a:pt x="19522" y="44876"/>
                  </a:lnTo>
                  <a:lnTo>
                    <a:pt x="14013" y="38276"/>
                  </a:lnTo>
                  <a:lnTo>
                    <a:pt x="8725" y="31677"/>
                  </a:lnTo>
                  <a:lnTo>
                    <a:pt x="6566" y="29037"/>
                  </a:lnTo>
                  <a:lnTo>
                    <a:pt x="4495" y="26397"/>
                  </a:lnTo>
                  <a:lnTo>
                    <a:pt x="0" y="20568"/>
                  </a:lnTo>
                  <a:lnTo>
                    <a:pt x="0" y="50595"/>
                  </a:lnTo>
                  <a:lnTo>
                    <a:pt x="1586" y="52135"/>
                  </a:lnTo>
                  <a:lnTo>
                    <a:pt x="6566" y="56755"/>
                  </a:lnTo>
                  <a:lnTo>
                    <a:pt x="9518" y="59395"/>
                  </a:lnTo>
                  <a:lnTo>
                    <a:pt x="12691" y="62694"/>
                  </a:lnTo>
                  <a:lnTo>
                    <a:pt x="15336" y="65334"/>
                  </a:lnTo>
                  <a:lnTo>
                    <a:pt x="17451" y="67974"/>
                  </a:lnTo>
                  <a:lnTo>
                    <a:pt x="19037" y="69954"/>
                  </a:lnTo>
                  <a:lnTo>
                    <a:pt x="20315" y="71934"/>
                  </a:lnTo>
                  <a:lnTo>
                    <a:pt x="22210" y="73913"/>
                  </a:lnTo>
                  <a:lnTo>
                    <a:pt x="25912" y="77763"/>
                  </a:lnTo>
                  <a:lnTo>
                    <a:pt x="30143" y="81723"/>
                  </a:lnTo>
                  <a:lnTo>
                    <a:pt x="31950" y="83043"/>
                  </a:lnTo>
                  <a:lnTo>
                    <a:pt x="33536" y="84362"/>
                  </a:lnTo>
                  <a:lnTo>
                    <a:pt x="36489" y="85682"/>
                  </a:lnTo>
                  <a:lnTo>
                    <a:pt x="39397" y="86342"/>
                  </a:lnTo>
                  <a:lnTo>
                    <a:pt x="42570" y="87002"/>
                  </a:lnTo>
                  <a:lnTo>
                    <a:pt x="45435" y="87002"/>
                  </a:lnTo>
                  <a:lnTo>
                    <a:pt x="48123" y="86342"/>
                  </a:lnTo>
                  <a:lnTo>
                    <a:pt x="50503" y="86342"/>
                  </a:lnTo>
                  <a:lnTo>
                    <a:pt x="51825" y="85682"/>
                  </a:lnTo>
                  <a:lnTo>
                    <a:pt x="52354" y="85682"/>
                  </a:lnTo>
                  <a:lnTo>
                    <a:pt x="52354" y="85682"/>
                  </a:lnTo>
                  <a:lnTo>
                    <a:pt x="54469" y="86342"/>
                  </a:lnTo>
                  <a:lnTo>
                    <a:pt x="56320" y="87002"/>
                  </a:lnTo>
                  <a:lnTo>
                    <a:pt x="57598" y="88322"/>
                  </a:lnTo>
                  <a:lnTo>
                    <a:pt x="58920" y="88982"/>
                  </a:lnTo>
                  <a:lnTo>
                    <a:pt x="60771" y="90962"/>
                  </a:lnTo>
                  <a:lnTo>
                    <a:pt x="61872" y="92942"/>
                  </a:lnTo>
                  <a:lnTo>
                    <a:pt x="62401" y="94922"/>
                  </a:lnTo>
                  <a:lnTo>
                    <a:pt x="62401" y="96241"/>
                  </a:lnTo>
                  <a:lnTo>
                    <a:pt x="62401" y="96901"/>
                  </a:lnTo>
                  <a:lnTo>
                    <a:pt x="62401" y="97561"/>
                  </a:lnTo>
                  <a:lnTo>
                    <a:pt x="62137" y="97561"/>
                  </a:lnTo>
                  <a:lnTo>
                    <a:pt x="61564" y="98221"/>
                  </a:lnTo>
                  <a:lnTo>
                    <a:pt x="60771" y="99541"/>
                  </a:lnTo>
                  <a:lnTo>
                    <a:pt x="59977" y="101521"/>
                  </a:lnTo>
                  <a:lnTo>
                    <a:pt x="59713" y="103501"/>
                  </a:lnTo>
                  <a:lnTo>
                    <a:pt x="59977" y="106801"/>
                  </a:lnTo>
                  <a:lnTo>
                    <a:pt x="60242" y="108780"/>
                  </a:lnTo>
                  <a:lnTo>
                    <a:pt x="61035" y="110760"/>
                  </a:lnTo>
                  <a:lnTo>
                    <a:pt x="61872" y="112740"/>
                  </a:lnTo>
                  <a:lnTo>
                    <a:pt x="63195" y="115380"/>
                  </a:lnTo>
                  <a:lnTo>
                    <a:pt x="64517" y="117360"/>
                  </a:lnTo>
                  <a:lnTo>
                    <a:pt x="65839" y="119340"/>
                  </a:lnTo>
                  <a:lnTo>
                    <a:pt x="68483" y="120000"/>
                  </a:lnTo>
                  <a:lnTo>
                    <a:pt x="70818" y="119340"/>
                  </a:lnTo>
                  <a:lnTo>
                    <a:pt x="73198" y="117360"/>
                  </a:lnTo>
                  <a:lnTo>
                    <a:pt x="74785" y="114720"/>
                  </a:lnTo>
                  <a:lnTo>
                    <a:pt x="76415" y="112080"/>
                  </a:lnTo>
                  <a:lnTo>
                    <a:pt x="77208" y="109440"/>
                  </a:lnTo>
                  <a:lnTo>
                    <a:pt x="77473" y="108780"/>
                  </a:lnTo>
                  <a:lnTo>
                    <a:pt x="79853" y="108780"/>
                  </a:lnTo>
                  <a:lnTo>
                    <a:pt x="81968" y="108120"/>
                  </a:lnTo>
                  <a:lnTo>
                    <a:pt x="84039" y="106141"/>
                  </a:lnTo>
                  <a:lnTo>
                    <a:pt x="85626" y="103501"/>
                  </a:lnTo>
                  <a:lnTo>
                    <a:pt x="86948" y="100861"/>
                  </a:lnTo>
                  <a:lnTo>
                    <a:pt x="88270" y="98881"/>
                  </a:lnTo>
                  <a:lnTo>
                    <a:pt x="88799" y="96901"/>
                  </a:lnTo>
                  <a:lnTo>
                    <a:pt x="89063" y="96241"/>
                  </a:lnTo>
                  <a:lnTo>
                    <a:pt x="96995" y="98881"/>
                  </a:lnTo>
                  <a:lnTo>
                    <a:pt x="98846" y="99541"/>
                  </a:lnTo>
                  <a:lnTo>
                    <a:pt x="100168" y="98881"/>
                  </a:lnTo>
                  <a:lnTo>
                    <a:pt x="102548" y="97561"/>
                  </a:lnTo>
                  <a:lnTo>
                    <a:pt x="104179" y="94922"/>
                  </a:lnTo>
                  <a:lnTo>
                    <a:pt x="105236" y="90962"/>
                  </a:lnTo>
                  <a:lnTo>
                    <a:pt x="105765" y="87662"/>
                  </a:lnTo>
                  <a:lnTo>
                    <a:pt x="105765" y="84362"/>
                  </a:lnTo>
                  <a:lnTo>
                    <a:pt x="105765" y="81723"/>
                  </a:lnTo>
                  <a:lnTo>
                    <a:pt x="105765" y="81063"/>
                  </a:lnTo>
                  <a:lnTo>
                    <a:pt x="106558" y="81063"/>
                  </a:lnTo>
                  <a:lnTo>
                    <a:pt x="107352" y="80403"/>
                  </a:lnTo>
                  <a:lnTo>
                    <a:pt x="108894" y="77103"/>
                  </a:lnTo>
                  <a:lnTo>
                    <a:pt x="110745" y="72593"/>
                  </a:lnTo>
                  <a:lnTo>
                    <a:pt x="112596" y="66654"/>
                  </a:lnTo>
                  <a:lnTo>
                    <a:pt x="114182" y="60714"/>
                  </a:lnTo>
                  <a:lnTo>
                    <a:pt x="115504" y="55435"/>
                  </a:lnTo>
                  <a:lnTo>
                    <a:pt x="116298" y="51475"/>
                  </a:lnTo>
                  <a:lnTo>
                    <a:pt x="116606" y="50815"/>
                  </a:lnTo>
                  <a:lnTo>
                    <a:pt x="116606" y="50155"/>
                  </a:lnTo>
                  <a:lnTo>
                    <a:pt x="118677" y="41136"/>
                  </a:lnTo>
                  <a:lnTo>
                    <a:pt x="120000" y="3288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6" name="Google Shape;26;p1"/>
          <p:cNvSpPr txBox="1"/>
          <p:nvPr>
            <p:ph type="title"/>
          </p:nvPr>
        </p:nvSpPr>
        <p:spPr>
          <a:xfrm>
            <a:off x="457200" y="274637"/>
            <a:ext cx="8229600" cy="1143000"/>
          </a:xfrm>
          <a:prstGeom prst="rect">
            <a:avLst/>
          </a:prstGeom>
          <a:noFill/>
          <a:ln>
            <a:noFill/>
          </a:ln>
        </p:spPr>
        <p:txBody>
          <a:bodyPr anchorCtr="1" anchor="ctr" bIns="91425" lIns="91425" spcFirstLastPara="1" rIns="91425" wrap="square" tIns="91425"/>
          <a:lstStyle>
            <a:lvl1pPr indent="0" lvl="0"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SzPts val="1400"/>
              <a:buNone/>
              <a:defRPr b="1" i="0" sz="4400" u="none" cap="none" strike="noStrike">
                <a:solidFill>
                  <a:schemeClr val="dk2"/>
                </a:solidFill>
                <a:latin typeface="Arial"/>
                <a:ea typeface="Arial"/>
                <a:cs typeface="Arial"/>
                <a:sym typeface="Arial"/>
              </a:defRPr>
            </a:lvl9pPr>
          </a:lstStyle>
          <a:p/>
        </p:txBody>
      </p:sp>
      <p:sp>
        <p:nvSpPr>
          <p:cNvPr id="27" name="Google Shape;27;p1"/>
          <p:cNvSpPr txBox="1"/>
          <p:nvPr>
            <p:ph idx="11" type="ftr"/>
          </p:nvPr>
        </p:nvSpPr>
        <p:spPr>
          <a:xfrm>
            <a:off x="457200" y="6477000"/>
            <a:ext cx="7391400" cy="3810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SzPts val="1400"/>
              <a:buNone/>
              <a:defRPr b="0" i="0" sz="12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1"/>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hlink"/>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folHlink"/>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3" name="Shape 73"/>
        <p:cNvGrpSpPr/>
        <p:nvPr/>
      </p:nvGrpSpPr>
      <p:grpSpPr>
        <a:xfrm>
          <a:off x="0" y="0"/>
          <a:ext cx="0" cy="0"/>
          <a:chOff x="0" y="0"/>
          <a:chExt cx="0" cy="0"/>
        </a:xfrm>
      </p:grpSpPr>
      <p:sp>
        <p:nvSpPr>
          <p:cNvPr id="74" name="Google Shape;74;p7"/>
          <p:cNvSpPr txBox="1"/>
          <p:nvPr>
            <p:ph type="ctrTitle"/>
          </p:nvPr>
        </p:nvSpPr>
        <p:spPr>
          <a:xfrm>
            <a:off x="457200" y="228600"/>
            <a:ext cx="8001000" cy="2057400"/>
          </a:xfrm>
          <a:prstGeom prst="rect">
            <a:avLst/>
          </a:prstGeom>
          <a:noFill/>
          <a:ln>
            <a:noFill/>
          </a:ln>
        </p:spPr>
        <p:txBody>
          <a:bodyPr anchorCtr="1" anchor="b"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5400" u="none" cap="none" strike="noStrike">
                <a:solidFill>
                  <a:schemeClr val="dk2"/>
                </a:solidFill>
                <a:latin typeface="Arial"/>
                <a:ea typeface="Arial"/>
                <a:cs typeface="Arial"/>
                <a:sym typeface="Arial"/>
              </a:rPr>
              <a:t>G</a:t>
            </a:r>
            <a:r>
              <a:rPr b="1" i="0" lang="en-US" sz="6000" u="none" cap="none" strike="noStrike">
                <a:solidFill>
                  <a:schemeClr val="dk2"/>
                </a:solidFill>
                <a:latin typeface="Arial"/>
                <a:ea typeface="Arial"/>
                <a:cs typeface="Arial"/>
                <a:sym typeface="Arial"/>
              </a:rPr>
              <a:t>o</a:t>
            </a:r>
            <a:r>
              <a:rPr b="1" i="0" lang="en-US" sz="5400" u="none" cap="none" strike="noStrike">
                <a:solidFill>
                  <a:schemeClr val="dk2"/>
                </a:solidFill>
                <a:latin typeface="Arial"/>
                <a:ea typeface="Arial"/>
                <a:cs typeface="Arial"/>
                <a:sym typeface="Arial"/>
              </a:rPr>
              <a:t> Play </a:t>
            </a:r>
            <a:br>
              <a:rPr b="1" i="0" lang="en-US" sz="5400" u="none" cap="none" strike="noStrike">
                <a:solidFill>
                  <a:schemeClr val="dk2"/>
                </a:solidFill>
                <a:latin typeface="Arial"/>
                <a:ea typeface="Arial"/>
                <a:cs typeface="Arial"/>
                <a:sym typeface="Arial"/>
              </a:rPr>
            </a:br>
            <a:endParaRPr/>
          </a:p>
        </p:txBody>
      </p:sp>
      <p:sp>
        <p:nvSpPr>
          <p:cNvPr id="75" name="Google Shape;75;p7"/>
          <p:cNvSpPr txBox="1"/>
          <p:nvPr>
            <p:ph idx="1" type="subTitle"/>
          </p:nvPr>
        </p:nvSpPr>
        <p:spPr>
          <a:xfrm>
            <a:off x="533400" y="2514600"/>
            <a:ext cx="8077200" cy="1219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Font typeface="Arial"/>
              <a:buNone/>
            </a:pPr>
            <a:r>
              <a:rPr b="0" i="0" lang="en-US" sz="3200" u="none" cap="none" strike="noStrike">
                <a:solidFill>
                  <a:schemeClr val="dk1"/>
                </a:solidFill>
                <a:latin typeface="Arial"/>
                <a:ea typeface="Arial"/>
                <a:cs typeface="Arial"/>
                <a:sym typeface="Arial"/>
              </a:rPr>
              <a:t>Promoting Your Child’s Learning </a:t>
            </a:r>
            <a:endParaRPr/>
          </a:p>
          <a:p>
            <a:pPr indent="0" lvl="0" marL="0" marR="0" rtl="0" algn="ctr">
              <a:lnSpc>
                <a:spcPct val="100000"/>
              </a:lnSpc>
              <a:spcBef>
                <a:spcPts val="640"/>
              </a:spcBef>
              <a:spcAft>
                <a:spcPts val="0"/>
              </a:spcAft>
              <a:buClr>
                <a:schemeClr val="hlink"/>
              </a:buClr>
              <a:buFont typeface="Arial"/>
              <a:buNone/>
            </a:pPr>
            <a:r>
              <a:rPr b="0" i="0" lang="en-US" sz="3200" u="none" cap="none" strike="noStrike">
                <a:solidFill>
                  <a:schemeClr val="dk1"/>
                </a:solidFill>
                <a:latin typeface="Arial"/>
                <a:ea typeface="Arial"/>
                <a:cs typeface="Arial"/>
                <a:sym typeface="Arial"/>
              </a:rPr>
              <a:t>Through Play </a:t>
            </a:r>
            <a:endParaRPr/>
          </a:p>
        </p:txBody>
      </p:sp>
      <p:pic>
        <p:nvPicPr>
          <p:cNvPr id="76" name="Google Shape;76;p7"/>
          <p:cNvPicPr preferRelativeResize="0"/>
          <p:nvPr/>
        </p:nvPicPr>
        <p:blipFill rotWithShape="1">
          <a:blip r:embed="rId3">
            <a:alphaModFix/>
          </a:blip>
          <a:srcRect b="0" l="0" r="0" t="0"/>
          <a:stretch/>
        </p:blipFill>
        <p:spPr>
          <a:xfrm>
            <a:off x="2819400" y="3886200"/>
            <a:ext cx="3657600" cy="2419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4" name="Shape 164"/>
        <p:cNvGrpSpPr/>
        <p:nvPr/>
      </p:nvGrpSpPr>
      <p:grpSpPr>
        <a:xfrm>
          <a:off x="0" y="0"/>
          <a:ext cx="0" cy="0"/>
          <a:chOff x="0" y="0"/>
          <a:chExt cx="0" cy="0"/>
        </a:xfrm>
      </p:grpSpPr>
      <p:sp>
        <p:nvSpPr>
          <p:cNvPr id="165" name="Google Shape;165;p16"/>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166" name="Google Shape;166;p16"/>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2800" u="none">
                <a:solidFill>
                  <a:schemeClr val="dk2"/>
                </a:solidFill>
                <a:latin typeface="Arial"/>
                <a:ea typeface="Arial"/>
                <a:cs typeface="Arial"/>
                <a:sym typeface="Arial"/>
              </a:rPr>
              <a:t>Learning Through Play</a:t>
            </a:r>
            <a:endParaRPr/>
          </a:p>
        </p:txBody>
      </p:sp>
      <p:sp>
        <p:nvSpPr>
          <p:cNvPr id="167" name="Google Shape;167;p16"/>
          <p:cNvSpPr txBox="1"/>
          <p:nvPr>
            <p:ph idx="4294967295" type="body"/>
          </p:nvPr>
        </p:nvSpPr>
        <p:spPr>
          <a:xfrm>
            <a:off x="457200" y="1309325"/>
            <a:ext cx="45720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2800"/>
              <a:buFont typeface="Arial"/>
              <a:buChar char="•"/>
            </a:pPr>
            <a:r>
              <a:rPr b="0" i="0" lang="en-US" sz="2800" u="none">
                <a:solidFill>
                  <a:schemeClr val="dk1"/>
                </a:solidFill>
                <a:latin typeface="Arial"/>
                <a:ea typeface="Arial"/>
                <a:cs typeface="Arial"/>
                <a:sym typeface="Arial"/>
              </a:rPr>
              <a:t>Children learn through play by:</a:t>
            </a:r>
            <a:r>
              <a:rPr b="0" i="0" lang="en-US" sz="2400" u="none">
                <a:solidFill>
                  <a:schemeClr val="dk1"/>
                </a:solidFill>
                <a:latin typeface="Arial"/>
                <a:ea typeface="Arial"/>
                <a:cs typeface="Arial"/>
                <a:sym typeface="Arial"/>
              </a:rPr>
              <a:t> </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Imitating (adults and other children)</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Observing</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Experiencing</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Discovering/exploring</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Wondering </a:t>
            </a:r>
            <a:endParaRPr/>
          </a:p>
          <a:p>
            <a:pPr indent="-285750" lvl="1" marL="74295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Using one’s senses (touching, hearing, </a:t>
            </a:r>
            <a:endParaRPr/>
          </a:p>
          <a:p>
            <a:pPr indent="-285750" lvl="1" marL="742950" marR="0" rtl="0" algn="l">
              <a:lnSpc>
                <a:spcPct val="90000"/>
              </a:lnSpc>
              <a:spcBef>
                <a:spcPts val="0"/>
              </a:spcBef>
              <a:spcAft>
                <a:spcPts val="0"/>
              </a:spcAft>
              <a:buClr>
                <a:schemeClr val="dk1"/>
              </a:buClr>
              <a:buFont typeface="Arial"/>
              <a:buNone/>
            </a:pPr>
            <a:r>
              <a:rPr b="0" i="0" lang="en-US" sz="2400" u="none" cap="none" strike="noStrike">
                <a:solidFill>
                  <a:schemeClr val="dk1"/>
                </a:solidFill>
                <a:latin typeface="Arial"/>
                <a:ea typeface="Arial"/>
                <a:cs typeface="Arial"/>
                <a:sym typeface="Arial"/>
              </a:rPr>
              <a:t>	seeing, tasting, smelling)</a:t>
            </a:r>
            <a:endParaRPr/>
          </a:p>
          <a:p>
            <a:pPr indent="-285750" lvl="1" marL="742950" marR="0" rtl="0" algn="l">
              <a:lnSpc>
                <a:spcPct val="90000"/>
              </a:lnSpc>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285750" lvl="1" marL="742950" marR="0" rtl="0" algn="ctr">
              <a:lnSpc>
                <a:spcPct val="90000"/>
              </a:lnSpc>
              <a:spcBef>
                <a:spcPts val="4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215900" lvl="0" marL="342900" marR="0" rtl="0" algn="l">
              <a:lnSpc>
                <a:spcPct val="90000"/>
              </a:lnSpc>
              <a:spcBef>
                <a:spcPts val="400"/>
              </a:spcBef>
              <a:spcAft>
                <a:spcPts val="0"/>
              </a:spcAft>
              <a:buClr>
                <a:schemeClr val="hlink"/>
              </a:buClr>
              <a:buSzPts val="2000"/>
              <a:buFont typeface="Arial"/>
              <a:buNone/>
            </a:pPr>
            <a:r>
              <a:t/>
            </a:r>
            <a:endParaRPr b="0" i="0" sz="2000" u="none">
              <a:solidFill>
                <a:schemeClr val="dk1"/>
              </a:solidFill>
              <a:latin typeface="Arial"/>
              <a:ea typeface="Arial"/>
              <a:cs typeface="Arial"/>
              <a:sym typeface="Arial"/>
            </a:endParaRPr>
          </a:p>
          <a:p>
            <a:pPr indent="-215900" lvl="0" marL="342900" marR="0" rtl="0" algn="l">
              <a:lnSpc>
                <a:spcPct val="100000"/>
              </a:lnSpc>
              <a:spcBef>
                <a:spcPts val="400"/>
              </a:spcBef>
              <a:spcAft>
                <a:spcPts val="0"/>
              </a:spcAft>
              <a:buClr>
                <a:schemeClr val="hlink"/>
              </a:buClr>
              <a:buSzPts val="2000"/>
              <a:buFont typeface="Arial"/>
              <a:buNone/>
            </a:pPr>
            <a:r>
              <a:t/>
            </a:r>
            <a:endParaRPr b="0" i="0" sz="2000" u="none">
              <a:solidFill>
                <a:schemeClr val="dk1"/>
              </a:solidFill>
              <a:latin typeface="Arial"/>
              <a:ea typeface="Arial"/>
              <a:cs typeface="Arial"/>
              <a:sym typeface="Arial"/>
            </a:endParaRPr>
          </a:p>
        </p:txBody>
      </p:sp>
      <p:pic>
        <p:nvPicPr>
          <p:cNvPr id="168" name="Google Shape;168;p16"/>
          <p:cNvPicPr preferRelativeResize="0"/>
          <p:nvPr>
            <p:ph idx="4294967295" type="body"/>
          </p:nvPr>
        </p:nvPicPr>
        <p:blipFill rotWithShape="1">
          <a:blip r:embed="rId3">
            <a:alphaModFix/>
          </a:blip>
          <a:srcRect b="0" l="0" r="0" t="0"/>
          <a:stretch/>
        </p:blipFill>
        <p:spPr>
          <a:xfrm>
            <a:off x="5257800" y="2259012"/>
            <a:ext cx="3429000" cy="2433637"/>
          </a:xfrm>
          <a:prstGeom prst="rect">
            <a:avLst/>
          </a:prstGeom>
          <a:noFill/>
          <a:ln>
            <a:noFill/>
          </a:ln>
        </p:spPr>
      </p:pic>
      <p:sp>
        <p:nvSpPr>
          <p:cNvPr id="169" name="Google Shape;169;p16"/>
          <p:cNvSpPr txBox="1"/>
          <p:nvPr/>
        </p:nvSpPr>
        <p:spPr>
          <a:xfrm>
            <a:off x="609600" y="6019800"/>
            <a:ext cx="8234362" cy="581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0" i="0" lang="en-US" sz="1600" u="none">
                <a:solidFill>
                  <a:schemeClr val="dk1"/>
                </a:solidFill>
                <a:latin typeface="Arial"/>
                <a:ea typeface="Arial"/>
                <a:cs typeface="Arial"/>
                <a:sym typeface="Arial"/>
              </a:rPr>
              <a:t>For research on early learning go to </a:t>
            </a:r>
            <a:r>
              <a:rPr b="0" i="1" lang="en-US" sz="1600" u="none">
                <a:solidFill>
                  <a:schemeClr val="dk1"/>
                </a:solidFill>
                <a:latin typeface="Arial"/>
                <a:ea typeface="Arial"/>
                <a:cs typeface="Arial"/>
                <a:sym typeface="Arial"/>
              </a:rPr>
              <a:t>Handouts</a:t>
            </a:r>
            <a:r>
              <a:rPr b="0" i="0" lang="en-US" sz="1600" u="none">
                <a:solidFill>
                  <a:schemeClr val="dk1"/>
                </a:solidFill>
                <a:latin typeface="Arial"/>
                <a:ea typeface="Arial"/>
                <a:cs typeface="Arial"/>
                <a:sym typeface="Arial"/>
              </a:rPr>
              <a:t>.  Select </a:t>
            </a:r>
            <a:r>
              <a:rPr b="0" i="0" lang="en-US" sz="1600" u="sng">
                <a:solidFill>
                  <a:schemeClr val="dk1"/>
                </a:solidFill>
                <a:latin typeface="Arial"/>
                <a:ea typeface="Arial"/>
                <a:cs typeface="Arial"/>
                <a:sym typeface="Arial"/>
              </a:rPr>
              <a:t>Research on Early Learning.</a:t>
            </a:r>
            <a:endParaRPr b="0"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a:solidFill>
                <a:schemeClr val="dk1"/>
              </a:solidFill>
              <a:latin typeface="Arial"/>
              <a:ea typeface="Arial"/>
              <a:cs typeface="Arial"/>
              <a:sym typeface="Arial"/>
            </a:endParaRPr>
          </a:p>
        </p:txBody>
      </p:sp>
      <p:grpSp>
        <p:nvGrpSpPr>
          <p:cNvPr id="170" name="Google Shape;170;p16"/>
          <p:cNvGrpSpPr/>
          <p:nvPr/>
        </p:nvGrpSpPr>
        <p:grpSpPr>
          <a:xfrm>
            <a:off x="8686800" y="76200"/>
            <a:ext cx="381000" cy="430212"/>
            <a:chOff x="6629400" y="1447800"/>
            <a:chExt cx="831850" cy="811212"/>
          </a:xfrm>
        </p:grpSpPr>
        <p:pic>
          <p:nvPicPr>
            <p:cNvPr id="171" name="Google Shape;171;p16"/>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172" name="Google Shape;172;p16"/>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6" name="Shape 176"/>
        <p:cNvGrpSpPr/>
        <p:nvPr/>
      </p:nvGrpSpPr>
      <p:grpSpPr>
        <a:xfrm>
          <a:off x="0" y="0"/>
          <a:ext cx="0" cy="0"/>
          <a:chOff x="0" y="0"/>
          <a:chExt cx="0" cy="0"/>
        </a:xfrm>
      </p:grpSpPr>
      <p:sp>
        <p:nvSpPr>
          <p:cNvPr id="177" name="Google Shape;177;p17"/>
          <p:cNvSpPr txBox="1"/>
          <p:nvPr>
            <p:ph type="ctrTitle"/>
          </p:nvPr>
        </p:nvSpPr>
        <p:spPr>
          <a:xfrm>
            <a:off x="914400" y="457200"/>
            <a:ext cx="7772400" cy="914400"/>
          </a:xfrm>
          <a:prstGeom prst="rect">
            <a:avLst/>
          </a:prstGeom>
          <a:noFill/>
          <a:ln>
            <a:noFill/>
          </a:ln>
        </p:spPr>
        <p:txBody>
          <a:bodyPr anchorCtr="1" anchor="b"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cap="none" strike="noStrike">
                <a:solidFill>
                  <a:schemeClr val="dk2"/>
                </a:solidFill>
                <a:latin typeface="Arial"/>
                <a:ea typeface="Arial"/>
                <a:cs typeface="Arial"/>
                <a:sym typeface="Arial"/>
              </a:rPr>
              <a:t>True or False</a:t>
            </a:r>
            <a:endParaRPr/>
          </a:p>
        </p:txBody>
      </p:sp>
      <p:sp>
        <p:nvSpPr>
          <p:cNvPr id="178" name="Google Shape;178;p17"/>
          <p:cNvSpPr txBox="1"/>
          <p:nvPr>
            <p:ph idx="1" type="subTitle"/>
          </p:nvPr>
        </p:nvSpPr>
        <p:spPr>
          <a:xfrm>
            <a:off x="1295400" y="1752600"/>
            <a:ext cx="6400800" cy="26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Font typeface="Arial"/>
              <a:buNone/>
            </a:pPr>
            <a:r>
              <a:rPr b="0" i="0" lang="en-US" sz="4000" u="none">
                <a:solidFill>
                  <a:schemeClr val="dk1"/>
                </a:solidFill>
                <a:latin typeface="Arial"/>
                <a:ea typeface="Arial"/>
                <a:cs typeface="Arial"/>
                <a:sym typeface="Arial"/>
              </a:rPr>
              <a:t>Parents offer their children</a:t>
            </a:r>
            <a:endParaRPr/>
          </a:p>
          <a:p>
            <a:pPr indent="0" lvl="0" marL="0" marR="0" rtl="0" algn="l">
              <a:lnSpc>
                <a:spcPct val="100000"/>
              </a:lnSpc>
              <a:spcBef>
                <a:spcPts val="0"/>
              </a:spcBef>
              <a:spcAft>
                <a:spcPts val="0"/>
              </a:spcAft>
              <a:buClr>
                <a:schemeClr val="hlink"/>
              </a:buClr>
              <a:buFont typeface="Arial"/>
              <a:buNone/>
            </a:pPr>
            <a:r>
              <a:rPr b="0" i="0" lang="en-US" sz="4000" u="none">
                <a:solidFill>
                  <a:schemeClr val="dk1"/>
                </a:solidFill>
                <a:latin typeface="Arial"/>
                <a:ea typeface="Arial"/>
                <a:cs typeface="Arial"/>
                <a:sym typeface="Arial"/>
              </a:rPr>
              <a:t>toys based on their child’s</a:t>
            </a:r>
            <a:endParaRPr/>
          </a:p>
          <a:p>
            <a:pPr indent="0" lvl="0" marL="0" marR="0" rtl="0" algn="l">
              <a:lnSpc>
                <a:spcPct val="100000"/>
              </a:lnSpc>
              <a:spcBef>
                <a:spcPts val="0"/>
              </a:spcBef>
              <a:spcAft>
                <a:spcPts val="0"/>
              </a:spcAft>
              <a:buClr>
                <a:schemeClr val="hlink"/>
              </a:buClr>
              <a:buFont typeface="Arial"/>
              <a:buNone/>
            </a:pPr>
            <a:r>
              <a:rPr b="0" i="0" lang="en-US" sz="4000" u="none">
                <a:solidFill>
                  <a:schemeClr val="dk1"/>
                </a:solidFill>
                <a:latin typeface="Arial"/>
                <a:ea typeface="Arial"/>
                <a:cs typeface="Arial"/>
                <a:sym typeface="Arial"/>
              </a:rPr>
              <a:t>gender.</a:t>
            </a:r>
            <a:r>
              <a:rPr b="0" i="0" lang="en-US" sz="4800" u="none">
                <a:solidFill>
                  <a:schemeClr val="dk1"/>
                </a:solidFill>
                <a:latin typeface="Arial"/>
                <a:ea typeface="Arial"/>
                <a:cs typeface="Arial"/>
                <a:sym typeface="Arial"/>
              </a:rPr>
              <a:t> </a:t>
            </a:r>
            <a:endParaRPr/>
          </a:p>
        </p:txBody>
      </p:sp>
      <p:sp>
        <p:nvSpPr>
          <p:cNvPr id="179" name="Google Shape;179;p17"/>
          <p:cNvSpPr txBox="1"/>
          <p:nvPr/>
        </p:nvSpPr>
        <p:spPr>
          <a:xfrm>
            <a:off x="3505200" y="4724400"/>
            <a:ext cx="2209800" cy="7016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US" sz="4000" u="none">
                <a:solidFill>
                  <a:schemeClr val="dk1"/>
                </a:solidFill>
                <a:latin typeface="Arial"/>
                <a:ea typeface="Arial"/>
                <a:cs typeface="Arial"/>
                <a:sym typeface="Arial"/>
              </a:rPr>
              <a:t>True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3" name="Shape 183"/>
        <p:cNvGrpSpPr/>
        <p:nvPr/>
      </p:nvGrpSpPr>
      <p:grpSpPr>
        <a:xfrm>
          <a:off x="0" y="0"/>
          <a:ext cx="0" cy="0"/>
          <a:chOff x="0" y="0"/>
          <a:chExt cx="0" cy="0"/>
        </a:xfrm>
      </p:grpSpPr>
      <p:sp>
        <p:nvSpPr>
          <p:cNvPr id="184" name="Google Shape;184;p18"/>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185" name="Google Shape;185;p18"/>
          <p:cNvSpPr txBox="1"/>
          <p:nvPr>
            <p:ph idx="4294967295" type="body"/>
          </p:nvPr>
        </p:nvSpPr>
        <p:spPr>
          <a:xfrm>
            <a:off x="381000" y="1752600"/>
            <a:ext cx="84582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3600"/>
              <a:buFont typeface="Arial"/>
              <a:buChar char="•"/>
            </a:pPr>
            <a:r>
              <a:rPr b="0" i="0" lang="en-US" sz="3200" u="none">
                <a:solidFill>
                  <a:schemeClr val="dk1"/>
                </a:solidFill>
                <a:latin typeface="Arial"/>
                <a:ea typeface="Arial"/>
                <a:cs typeface="Arial"/>
                <a:sym typeface="Arial"/>
              </a:rPr>
              <a:t>Research show that parents of toddlers react more positively to children who are in gender-traditional play (e. g., girls playing with dolls, having tea parties), and more negatively to children engaged in non-traditional play for the gender (e.g., boys having a tea party or playing with dolls).</a:t>
            </a:r>
            <a:r>
              <a:rPr b="0" i="0" lang="en-US" sz="3600" u="none">
                <a:solidFill>
                  <a:schemeClr val="dk1"/>
                </a:solidFill>
                <a:latin typeface="Arial"/>
                <a:ea typeface="Arial"/>
                <a:cs typeface="Arial"/>
                <a:sym typeface="Arial"/>
              </a:rPr>
              <a:t> </a:t>
            </a:r>
            <a:endParaRPr/>
          </a:p>
        </p:txBody>
      </p:sp>
      <p:sp>
        <p:nvSpPr>
          <p:cNvPr id="186" name="Google Shape;186;p18"/>
          <p:cNvSpPr txBox="1"/>
          <p:nvPr/>
        </p:nvSpPr>
        <p:spPr>
          <a:xfrm>
            <a:off x="1752600" y="304800"/>
            <a:ext cx="5883275" cy="7016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US" sz="4000" u="none">
                <a:solidFill>
                  <a:schemeClr val="dk1"/>
                </a:solidFill>
                <a:latin typeface="Arial"/>
                <a:ea typeface="Arial"/>
                <a:cs typeface="Arial"/>
                <a:sym typeface="Arial"/>
              </a:rPr>
              <a:t>True:  Toys and Gender</a:t>
            </a:r>
            <a:endParaRPr/>
          </a:p>
        </p:txBody>
      </p:sp>
      <p:grpSp>
        <p:nvGrpSpPr>
          <p:cNvPr id="187" name="Google Shape;187;p18"/>
          <p:cNvGrpSpPr/>
          <p:nvPr/>
        </p:nvGrpSpPr>
        <p:grpSpPr>
          <a:xfrm>
            <a:off x="8686800" y="76200"/>
            <a:ext cx="381000" cy="430212"/>
            <a:chOff x="6629400" y="1447800"/>
            <a:chExt cx="831850" cy="811212"/>
          </a:xfrm>
        </p:grpSpPr>
        <p:pic>
          <p:nvPicPr>
            <p:cNvPr id="188" name="Google Shape;188;p18"/>
            <p:cNvPicPr preferRelativeResize="0"/>
            <p:nvPr/>
          </p:nvPicPr>
          <p:blipFill rotWithShape="1">
            <a:blip r:embed="rId3">
              <a:alphaModFix/>
            </a:blip>
            <a:srcRect b="0" l="0" r="0" t="0"/>
            <a:stretch/>
          </p:blipFill>
          <p:spPr>
            <a:xfrm>
              <a:off x="6629400" y="1447800"/>
              <a:ext cx="831850" cy="811212"/>
            </a:xfrm>
            <a:prstGeom prst="rect">
              <a:avLst/>
            </a:prstGeom>
            <a:noFill/>
            <a:ln>
              <a:noFill/>
            </a:ln>
          </p:spPr>
        </p:pic>
        <p:sp>
          <p:nvSpPr>
            <p:cNvPr id="189" name="Google Shape;189;p18"/>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3" name="Shape 193"/>
        <p:cNvGrpSpPr/>
        <p:nvPr/>
      </p:nvGrpSpPr>
      <p:grpSpPr>
        <a:xfrm>
          <a:off x="0" y="0"/>
          <a:ext cx="0" cy="0"/>
          <a:chOff x="0" y="0"/>
          <a:chExt cx="0" cy="0"/>
        </a:xfrm>
      </p:grpSpPr>
      <p:sp>
        <p:nvSpPr>
          <p:cNvPr id="194" name="Google Shape;194;p19"/>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195" name="Google Shape;195;p19"/>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a:solidFill>
                  <a:schemeClr val="dk2"/>
                </a:solidFill>
                <a:latin typeface="Arial"/>
                <a:ea typeface="Arial"/>
                <a:cs typeface="Arial"/>
                <a:sym typeface="Arial"/>
              </a:rPr>
              <a:t>Toys and Gender Continued</a:t>
            </a:r>
            <a:endParaRPr/>
          </a:p>
        </p:txBody>
      </p:sp>
      <p:sp>
        <p:nvSpPr>
          <p:cNvPr id="196" name="Google Shape;196;p19"/>
          <p:cNvSpPr txBox="1"/>
          <p:nvPr>
            <p:ph idx="4294967295" type="body"/>
          </p:nvPr>
        </p:nvSpPr>
        <p:spPr>
          <a:xfrm>
            <a:off x="457200" y="3924300"/>
            <a:ext cx="8229600" cy="2171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800"/>
              <a:buFont typeface="Arial"/>
              <a:buChar char="•"/>
            </a:pPr>
            <a:r>
              <a:rPr b="0" i="0" lang="en-US" sz="2800" u="none">
                <a:solidFill>
                  <a:schemeClr val="dk1"/>
                </a:solidFill>
                <a:latin typeface="Arial"/>
                <a:ea typeface="Arial"/>
                <a:cs typeface="Arial"/>
                <a:sym typeface="Arial"/>
              </a:rPr>
              <a:t>This probably reflects dominant cultural beliefs about male and female roles, and shows how early these beliefs and values are communicated to children.</a:t>
            </a:r>
            <a:endParaRPr/>
          </a:p>
          <a:p>
            <a:pPr indent="-165100" lvl="0" marL="342900" marR="0" rtl="0" algn="l">
              <a:lnSpc>
                <a:spcPct val="100000"/>
              </a:lnSpc>
              <a:spcBef>
                <a:spcPts val="560"/>
              </a:spcBef>
              <a:spcAft>
                <a:spcPts val="0"/>
              </a:spcAft>
              <a:buClr>
                <a:schemeClr val="hlink"/>
              </a:buClr>
              <a:buSzPts val="2800"/>
              <a:buFont typeface="Arial"/>
              <a:buNone/>
            </a:pPr>
            <a:r>
              <a:t/>
            </a:r>
            <a:endParaRPr b="0" i="0" sz="2800" u="none">
              <a:solidFill>
                <a:schemeClr val="dk1"/>
              </a:solidFill>
              <a:latin typeface="Arial"/>
              <a:ea typeface="Arial"/>
              <a:cs typeface="Arial"/>
              <a:sym typeface="Arial"/>
            </a:endParaRPr>
          </a:p>
        </p:txBody>
      </p:sp>
      <p:pic>
        <p:nvPicPr>
          <p:cNvPr id="197" name="Google Shape;197;p19"/>
          <p:cNvPicPr preferRelativeResize="0"/>
          <p:nvPr>
            <p:ph idx="4294967295" type="body"/>
          </p:nvPr>
        </p:nvPicPr>
        <p:blipFill rotWithShape="1">
          <a:blip r:embed="rId3">
            <a:alphaModFix/>
          </a:blip>
          <a:srcRect b="0" l="0" r="0" t="0"/>
          <a:stretch/>
        </p:blipFill>
        <p:spPr>
          <a:xfrm>
            <a:off x="2951162" y="1600200"/>
            <a:ext cx="3240087" cy="2171700"/>
          </a:xfrm>
          <a:prstGeom prst="rect">
            <a:avLst/>
          </a:prstGeom>
          <a:noFill/>
          <a:ln>
            <a:noFill/>
          </a:ln>
        </p:spPr>
      </p:pic>
      <p:grpSp>
        <p:nvGrpSpPr>
          <p:cNvPr id="198" name="Google Shape;198;p19"/>
          <p:cNvGrpSpPr/>
          <p:nvPr/>
        </p:nvGrpSpPr>
        <p:grpSpPr>
          <a:xfrm>
            <a:off x="8686800" y="76200"/>
            <a:ext cx="381000" cy="430212"/>
            <a:chOff x="6629400" y="1447800"/>
            <a:chExt cx="831850" cy="811212"/>
          </a:xfrm>
        </p:grpSpPr>
        <p:pic>
          <p:nvPicPr>
            <p:cNvPr id="199" name="Google Shape;199;p19"/>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200" name="Google Shape;200;p19"/>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4" name="Shape 204"/>
        <p:cNvGrpSpPr/>
        <p:nvPr/>
      </p:nvGrpSpPr>
      <p:grpSpPr>
        <a:xfrm>
          <a:off x="0" y="0"/>
          <a:ext cx="0" cy="0"/>
          <a:chOff x="0" y="0"/>
          <a:chExt cx="0" cy="0"/>
        </a:xfrm>
      </p:grpSpPr>
      <p:sp>
        <p:nvSpPr>
          <p:cNvPr id="205" name="Google Shape;205;p20"/>
          <p:cNvSpPr txBox="1"/>
          <p:nvPr>
            <p:ph type="ctrTitle"/>
          </p:nvPr>
        </p:nvSpPr>
        <p:spPr>
          <a:xfrm>
            <a:off x="762000" y="1981200"/>
            <a:ext cx="7772400" cy="2000250"/>
          </a:xfrm>
          <a:prstGeom prst="rect">
            <a:avLst/>
          </a:prstGeom>
          <a:noFill/>
          <a:ln>
            <a:noFill/>
          </a:ln>
        </p:spPr>
        <p:txBody>
          <a:bodyPr anchorCtr="1" anchor="b"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0" i="0" lang="en-US" sz="4000" u="none" cap="none" strike="noStrike">
                <a:solidFill>
                  <a:schemeClr val="dk1"/>
                </a:solidFill>
                <a:latin typeface="Arial"/>
                <a:ea typeface="Arial"/>
                <a:cs typeface="Arial"/>
                <a:sym typeface="Arial"/>
              </a:rPr>
              <a:t>The amount of outdoor play does not vary among child care settings.</a:t>
            </a:r>
            <a:r>
              <a:rPr b="1" i="0" lang="en-US" sz="4000" u="none" cap="none" strike="noStrike">
                <a:solidFill>
                  <a:schemeClr val="dk1"/>
                </a:solidFill>
                <a:latin typeface="Arial"/>
                <a:ea typeface="Arial"/>
                <a:cs typeface="Arial"/>
                <a:sym typeface="Arial"/>
              </a:rPr>
              <a:t> </a:t>
            </a:r>
            <a:endParaRPr/>
          </a:p>
        </p:txBody>
      </p:sp>
      <p:sp>
        <p:nvSpPr>
          <p:cNvPr id="206" name="Google Shape;206;p20"/>
          <p:cNvSpPr txBox="1"/>
          <p:nvPr>
            <p:ph idx="1" type="subTitle"/>
          </p:nvPr>
        </p:nvSpPr>
        <p:spPr>
          <a:xfrm>
            <a:off x="2667000" y="4572000"/>
            <a:ext cx="3657600" cy="91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Font typeface="Arial"/>
              <a:buNone/>
            </a:pPr>
            <a:r>
              <a:rPr b="0" i="0" lang="en-US" sz="4000" u="none">
                <a:solidFill>
                  <a:schemeClr val="dk1"/>
                </a:solidFill>
                <a:latin typeface="Arial"/>
                <a:ea typeface="Arial"/>
                <a:cs typeface="Arial"/>
                <a:sym typeface="Arial"/>
              </a:rPr>
              <a:t>False</a:t>
            </a:r>
            <a:endParaRPr/>
          </a:p>
        </p:txBody>
      </p:sp>
      <p:sp>
        <p:nvSpPr>
          <p:cNvPr id="207" name="Google Shape;207;p20"/>
          <p:cNvSpPr txBox="1"/>
          <p:nvPr/>
        </p:nvSpPr>
        <p:spPr>
          <a:xfrm>
            <a:off x="2514600" y="990600"/>
            <a:ext cx="3886200" cy="76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a:solidFill>
                  <a:schemeClr val="dk2"/>
                </a:solidFill>
                <a:latin typeface="Arial"/>
                <a:ea typeface="Arial"/>
                <a:cs typeface="Arial"/>
                <a:sym typeface="Arial"/>
              </a:rPr>
              <a:t>True or False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 calcmode="lin" valueType="num">
                                      <p:cBhvr additive="base">
                                        <p:cTn dur="500"/>
                                        <p:tgtEl>
                                          <p:spTgt spid="20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1" name="Shape 211"/>
        <p:cNvGrpSpPr/>
        <p:nvPr/>
      </p:nvGrpSpPr>
      <p:grpSpPr>
        <a:xfrm>
          <a:off x="0" y="0"/>
          <a:ext cx="0" cy="0"/>
          <a:chOff x="0" y="0"/>
          <a:chExt cx="0" cy="0"/>
        </a:xfrm>
      </p:grpSpPr>
      <p:sp>
        <p:nvSpPr>
          <p:cNvPr id="212" name="Google Shape;212;p21"/>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213" name="Google Shape;213;p21"/>
          <p:cNvSpPr txBox="1"/>
          <p:nvPr>
            <p:ph idx="4294967295" type="body"/>
          </p:nvPr>
        </p:nvSpPr>
        <p:spPr>
          <a:xfrm>
            <a:off x="3124200" y="1600200"/>
            <a:ext cx="5638800" cy="388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Research shows that the amount of outdoor play offered to children varies by child care setting, with some children receiving little and others much more</a:t>
            </a:r>
            <a:r>
              <a:rPr b="0" i="0" lang="en-US" sz="2400" u="none">
                <a:solidFill>
                  <a:schemeClr val="accent2"/>
                </a:solidFill>
                <a:latin typeface="Arial"/>
                <a:ea typeface="Arial"/>
                <a:cs typeface="Arial"/>
                <a:sym typeface="Arial"/>
              </a:rPr>
              <a:t>. </a:t>
            </a:r>
            <a:endParaRPr/>
          </a:p>
          <a:p>
            <a:pPr indent="-342900" lvl="0" marL="342900" marR="0" rtl="0" algn="l">
              <a:lnSpc>
                <a:spcPct val="100000"/>
              </a:lnSpc>
              <a:spcBef>
                <a:spcPts val="180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Outdoor play is very important.  It helps children develop many physical skills like climbing, jumping, balance, and coordination.  </a:t>
            </a:r>
            <a:endParaRPr/>
          </a:p>
        </p:txBody>
      </p:sp>
      <p:sp>
        <p:nvSpPr>
          <p:cNvPr id="214" name="Google Shape;214;p21"/>
          <p:cNvSpPr txBox="1"/>
          <p:nvPr/>
        </p:nvSpPr>
        <p:spPr>
          <a:xfrm>
            <a:off x="2971800" y="304800"/>
            <a:ext cx="3644900" cy="519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US" sz="2800" u="none">
                <a:solidFill>
                  <a:schemeClr val="dk1"/>
                </a:solidFill>
                <a:latin typeface="Arial"/>
                <a:ea typeface="Arial"/>
                <a:cs typeface="Arial"/>
                <a:sym typeface="Arial"/>
              </a:rPr>
              <a:t>False:  Outdoor Play</a:t>
            </a:r>
            <a:endParaRPr/>
          </a:p>
        </p:txBody>
      </p:sp>
      <p:pic>
        <p:nvPicPr>
          <p:cNvPr id="215" name="Google Shape;215;p21"/>
          <p:cNvPicPr preferRelativeResize="0"/>
          <p:nvPr>
            <p:ph idx="4294967295" type="body"/>
          </p:nvPr>
        </p:nvPicPr>
        <p:blipFill rotWithShape="1">
          <a:blip r:embed="rId3">
            <a:alphaModFix/>
          </a:blip>
          <a:srcRect b="0" l="0" r="0" t="0"/>
          <a:stretch/>
        </p:blipFill>
        <p:spPr>
          <a:xfrm>
            <a:off x="381000" y="1600200"/>
            <a:ext cx="2444750" cy="3657600"/>
          </a:xfrm>
          <a:prstGeom prst="rect">
            <a:avLst/>
          </a:prstGeom>
          <a:noFill/>
          <a:ln>
            <a:noFill/>
          </a:ln>
        </p:spPr>
      </p:pic>
      <p:grpSp>
        <p:nvGrpSpPr>
          <p:cNvPr id="216" name="Google Shape;216;p21"/>
          <p:cNvGrpSpPr/>
          <p:nvPr/>
        </p:nvGrpSpPr>
        <p:grpSpPr>
          <a:xfrm>
            <a:off x="8686800" y="76200"/>
            <a:ext cx="381000" cy="430212"/>
            <a:chOff x="6629400" y="1447800"/>
            <a:chExt cx="831850" cy="811212"/>
          </a:xfrm>
        </p:grpSpPr>
        <p:pic>
          <p:nvPicPr>
            <p:cNvPr id="217" name="Google Shape;217;p21"/>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218" name="Google Shape;218;p21"/>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2" name="Shape 222"/>
        <p:cNvGrpSpPr/>
        <p:nvPr/>
      </p:nvGrpSpPr>
      <p:grpSpPr>
        <a:xfrm>
          <a:off x="0" y="0"/>
          <a:ext cx="0" cy="0"/>
          <a:chOff x="0" y="0"/>
          <a:chExt cx="0" cy="0"/>
        </a:xfrm>
      </p:grpSpPr>
      <p:sp>
        <p:nvSpPr>
          <p:cNvPr id="223" name="Google Shape;223;p22"/>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224" name="Google Shape;224;p22"/>
          <p:cNvSpPr txBox="1"/>
          <p:nvPr>
            <p:ph idx="4294967295" type="title"/>
          </p:nvPr>
        </p:nvSpPr>
        <p:spPr>
          <a:xfrm>
            <a:off x="1143000" y="228600"/>
            <a:ext cx="6934200" cy="944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3200" u="none">
                <a:solidFill>
                  <a:schemeClr val="dk2"/>
                </a:solidFill>
                <a:latin typeface="Arial"/>
                <a:ea typeface="Arial"/>
                <a:cs typeface="Arial"/>
                <a:sym typeface="Arial"/>
              </a:rPr>
              <a:t>Outdoor Play Continued</a:t>
            </a:r>
            <a:endParaRPr/>
          </a:p>
        </p:txBody>
      </p:sp>
      <p:sp>
        <p:nvSpPr>
          <p:cNvPr id="225" name="Google Shape;225;p22"/>
          <p:cNvSpPr txBox="1"/>
          <p:nvPr>
            <p:ph idx="4294967295" type="body"/>
          </p:nvPr>
        </p:nvSpPr>
        <p:spPr>
          <a:xfrm>
            <a:off x="457200" y="1181100"/>
            <a:ext cx="4038600" cy="4994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Slides, sandboxes, and other play equipment also promote social skills like peer play, friendship-building, language, conflict resolution and negotiation skills. </a:t>
            </a:r>
            <a:endParaRPr/>
          </a:p>
          <a:p>
            <a:pPr indent="-342900" lvl="0" marL="342900" marR="0" rtl="0" algn="l">
              <a:lnSpc>
                <a:spcPct val="90000"/>
              </a:lnSpc>
              <a:spcBef>
                <a:spcPts val="180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It is important to find out how much time your child will spend in outdoor play when you are looking into child care options.</a:t>
            </a:r>
            <a:endParaRPr/>
          </a:p>
          <a:p>
            <a:pPr indent="-190500" lvl="0" marL="342900" marR="0" rtl="0" algn="l">
              <a:lnSpc>
                <a:spcPct val="100000"/>
              </a:lnSpc>
              <a:spcBef>
                <a:spcPts val="480"/>
              </a:spcBef>
              <a:spcAft>
                <a:spcPts val="0"/>
              </a:spcAft>
              <a:buClr>
                <a:schemeClr val="hlink"/>
              </a:buClr>
              <a:buSzPts val="2400"/>
              <a:buFont typeface="Arial"/>
              <a:buNone/>
            </a:pPr>
            <a:r>
              <a:t/>
            </a:r>
            <a:endParaRPr b="0" i="0" sz="2400" u="none">
              <a:solidFill>
                <a:schemeClr val="dk1"/>
              </a:solidFill>
              <a:latin typeface="Arial"/>
              <a:ea typeface="Arial"/>
              <a:cs typeface="Arial"/>
              <a:sym typeface="Arial"/>
            </a:endParaRPr>
          </a:p>
        </p:txBody>
      </p:sp>
      <p:pic>
        <p:nvPicPr>
          <p:cNvPr id="226" name="Google Shape;226;p22"/>
          <p:cNvPicPr preferRelativeResize="0"/>
          <p:nvPr>
            <p:ph idx="4294967295" type="body"/>
          </p:nvPr>
        </p:nvPicPr>
        <p:blipFill rotWithShape="1">
          <a:blip r:embed="rId3">
            <a:alphaModFix/>
          </a:blip>
          <a:srcRect b="0" l="0" r="0" t="0"/>
          <a:stretch/>
        </p:blipFill>
        <p:spPr>
          <a:xfrm>
            <a:off x="4889500" y="1181100"/>
            <a:ext cx="2997300" cy="4495800"/>
          </a:xfrm>
          <a:prstGeom prst="rect">
            <a:avLst/>
          </a:prstGeom>
          <a:noFill/>
          <a:ln>
            <a:noFill/>
          </a:ln>
        </p:spPr>
      </p:pic>
      <p:grpSp>
        <p:nvGrpSpPr>
          <p:cNvPr id="227" name="Google Shape;227;p22"/>
          <p:cNvGrpSpPr/>
          <p:nvPr/>
        </p:nvGrpSpPr>
        <p:grpSpPr>
          <a:xfrm>
            <a:off x="8686800" y="76200"/>
            <a:ext cx="381000" cy="430212"/>
            <a:chOff x="6629400" y="1447800"/>
            <a:chExt cx="831850" cy="811212"/>
          </a:xfrm>
        </p:grpSpPr>
        <p:pic>
          <p:nvPicPr>
            <p:cNvPr id="228" name="Google Shape;228;p22"/>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229" name="Google Shape;229;p22"/>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3" name="Shape 233"/>
        <p:cNvGrpSpPr/>
        <p:nvPr/>
      </p:nvGrpSpPr>
      <p:grpSpPr>
        <a:xfrm>
          <a:off x="0" y="0"/>
          <a:ext cx="0" cy="0"/>
          <a:chOff x="0" y="0"/>
          <a:chExt cx="0" cy="0"/>
        </a:xfrm>
      </p:grpSpPr>
      <p:sp>
        <p:nvSpPr>
          <p:cNvPr id="234" name="Google Shape;234;p23"/>
          <p:cNvSpPr txBox="1"/>
          <p:nvPr>
            <p:ph type="ctrTitle"/>
          </p:nvPr>
        </p:nvSpPr>
        <p:spPr>
          <a:xfrm>
            <a:off x="838200" y="1371600"/>
            <a:ext cx="7467600" cy="3581400"/>
          </a:xfrm>
          <a:prstGeom prst="rect">
            <a:avLst/>
          </a:prstGeom>
          <a:noFill/>
          <a:ln>
            <a:noFill/>
          </a:ln>
        </p:spPr>
        <p:txBody>
          <a:bodyPr anchorCtr="1" anchor="b"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rPr b="0" i="0" lang="en-US" sz="4000" u="none" cap="none" strike="noStrike">
                <a:solidFill>
                  <a:schemeClr val="dk1"/>
                </a:solidFill>
                <a:latin typeface="Arial"/>
                <a:ea typeface="Arial"/>
                <a:cs typeface="Arial"/>
                <a:sym typeface="Arial"/>
              </a:rPr>
              <a:t>Young children who can’t read and write don’t benefit from playing with real “grown-up” materials like paper, envelopes, pens, books, and take-out menus.</a:t>
            </a:r>
            <a:endParaRPr/>
          </a:p>
        </p:txBody>
      </p:sp>
      <p:sp>
        <p:nvSpPr>
          <p:cNvPr id="235" name="Google Shape;235;p23"/>
          <p:cNvSpPr txBox="1"/>
          <p:nvPr>
            <p:ph idx="1" type="subTitle"/>
          </p:nvPr>
        </p:nvSpPr>
        <p:spPr>
          <a:xfrm>
            <a:off x="2743200" y="5334000"/>
            <a:ext cx="3124200" cy="76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Font typeface="Arial"/>
              <a:buNone/>
            </a:pPr>
            <a:r>
              <a:rPr b="0" i="0" lang="en-US" sz="4000" u="none">
                <a:solidFill>
                  <a:schemeClr val="dk1"/>
                </a:solidFill>
                <a:latin typeface="Arial"/>
                <a:ea typeface="Arial"/>
                <a:cs typeface="Arial"/>
                <a:sym typeface="Arial"/>
              </a:rPr>
              <a:t>False</a:t>
            </a:r>
            <a:endParaRPr/>
          </a:p>
        </p:txBody>
      </p:sp>
      <p:sp>
        <p:nvSpPr>
          <p:cNvPr id="236" name="Google Shape;236;p23"/>
          <p:cNvSpPr txBox="1"/>
          <p:nvPr/>
        </p:nvSpPr>
        <p:spPr>
          <a:xfrm>
            <a:off x="2514600" y="304800"/>
            <a:ext cx="3508375" cy="76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a:solidFill>
                  <a:schemeClr val="dk2"/>
                </a:solidFill>
                <a:latin typeface="Arial"/>
                <a:ea typeface="Arial"/>
                <a:cs typeface="Arial"/>
                <a:sym typeface="Arial"/>
              </a:rPr>
              <a:t>True or False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 calcmode="lin" valueType="num">
                                      <p:cBhvr additive="base">
                                        <p:cTn dur="500"/>
                                        <p:tgtEl>
                                          <p:spTgt spid="23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0" name="Shape 240"/>
        <p:cNvGrpSpPr/>
        <p:nvPr/>
      </p:nvGrpSpPr>
      <p:grpSpPr>
        <a:xfrm>
          <a:off x="0" y="0"/>
          <a:ext cx="0" cy="0"/>
          <a:chOff x="0" y="0"/>
          <a:chExt cx="0" cy="0"/>
        </a:xfrm>
      </p:grpSpPr>
      <p:sp>
        <p:nvSpPr>
          <p:cNvPr id="241" name="Google Shape;241;p24"/>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242" name="Google Shape;242;p24"/>
          <p:cNvSpPr txBox="1"/>
          <p:nvPr>
            <p:ph idx="4294967295" type="body"/>
          </p:nvPr>
        </p:nvSpPr>
        <p:spPr>
          <a:xfrm>
            <a:off x="990600" y="1447800"/>
            <a:ext cx="7162800" cy="31797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Making literacy materials—like paper, envelopes, pens, books, and take-out menus—available in children’s play settings encourages reading and writing to happen in their play. </a:t>
            </a:r>
            <a:endParaRPr/>
          </a:p>
          <a:p>
            <a:pPr indent="-190500" lvl="0" marL="342900" marR="0" rtl="0" algn="l">
              <a:lnSpc>
                <a:spcPct val="100000"/>
              </a:lnSpc>
              <a:spcBef>
                <a:spcPts val="480"/>
              </a:spcBef>
              <a:spcAft>
                <a:spcPts val="0"/>
              </a:spcAft>
              <a:buClr>
                <a:schemeClr val="hlink"/>
              </a:buClr>
              <a:buSzPts val="2400"/>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Research shows that playful experimentation with print supports literacy development.</a:t>
            </a:r>
            <a:endParaRPr/>
          </a:p>
        </p:txBody>
      </p:sp>
      <p:sp>
        <p:nvSpPr>
          <p:cNvPr id="243" name="Google Shape;243;p24"/>
          <p:cNvSpPr txBox="1"/>
          <p:nvPr/>
        </p:nvSpPr>
        <p:spPr>
          <a:xfrm>
            <a:off x="1524000" y="228600"/>
            <a:ext cx="6230937" cy="7016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Arial"/>
              <a:buNone/>
            </a:pPr>
            <a:r>
              <a:rPr b="1" i="0" lang="en-US" sz="4000" u="none">
                <a:solidFill>
                  <a:schemeClr val="dk2"/>
                </a:solidFill>
                <a:latin typeface="Arial"/>
                <a:ea typeface="Arial"/>
                <a:cs typeface="Arial"/>
                <a:sym typeface="Arial"/>
              </a:rPr>
              <a:t>False:  Literacy Materials</a:t>
            </a:r>
            <a:endParaRPr/>
          </a:p>
        </p:txBody>
      </p:sp>
      <p:pic>
        <p:nvPicPr>
          <p:cNvPr id="244" name="Google Shape;244;p24"/>
          <p:cNvPicPr preferRelativeResize="0"/>
          <p:nvPr/>
        </p:nvPicPr>
        <p:blipFill rotWithShape="1">
          <a:blip r:embed="rId3">
            <a:alphaModFix/>
          </a:blip>
          <a:srcRect b="0" l="0" r="0" t="0"/>
          <a:stretch/>
        </p:blipFill>
        <p:spPr>
          <a:xfrm>
            <a:off x="2667000" y="4218225"/>
            <a:ext cx="3124200" cy="2060700"/>
          </a:xfrm>
          <a:prstGeom prst="rect">
            <a:avLst/>
          </a:prstGeom>
          <a:noFill/>
          <a:ln>
            <a:noFill/>
          </a:ln>
        </p:spPr>
      </p:pic>
      <p:grpSp>
        <p:nvGrpSpPr>
          <p:cNvPr id="245" name="Google Shape;245;p24"/>
          <p:cNvGrpSpPr/>
          <p:nvPr/>
        </p:nvGrpSpPr>
        <p:grpSpPr>
          <a:xfrm>
            <a:off x="8686800" y="76200"/>
            <a:ext cx="381000" cy="430212"/>
            <a:chOff x="6629400" y="1447800"/>
            <a:chExt cx="831850" cy="811212"/>
          </a:xfrm>
        </p:grpSpPr>
        <p:pic>
          <p:nvPicPr>
            <p:cNvPr id="246" name="Google Shape;246;p24"/>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247" name="Google Shape;247;p24"/>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1" name="Shape 251"/>
        <p:cNvGrpSpPr/>
        <p:nvPr/>
      </p:nvGrpSpPr>
      <p:grpSpPr>
        <a:xfrm>
          <a:off x="0" y="0"/>
          <a:ext cx="0" cy="0"/>
          <a:chOff x="0" y="0"/>
          <a:chExt cx="0" cy="0"/>
        </a:xfrm>
      </p:grpSpPr>
      <p:sp>
        <p:nvSpPr>
          <p:cNvPr id="252" name="Google Shape;252;p25"/>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253" name="Google Shape;253;p25"/>
          <p:cNvSpPr txBox="1"/>
          <p:nvPr>
            <p:ph type="title"/>
          </p:nvPr>
        </p:nvSpPr>
        <p:spPr>
          <a:xfrm>
            <a:off x="457200" y="274637"/>
            <a:ext cx="8229600" cy="1143000"/>
          </a:xfrm>
          <a:prstGeom prst="rect">
            <a:avLst/>
          </a:prstGeom>
          <a:noFill/>
          <a:ln>
            <a:noFill/>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Arial"/>
              <a:buNone/>
            </a:pPr>
            <a:r>
              <a:rPr b="1" i="0" lang="en-US" sz="3600" u="none" cap="none" strike="noStrike">
                <a:solidFill>
                  <a:schemeClr val="dk2"/>
                </a:solidFill>
                <a:latin typeface="Arial"/>
                <a:ea typeface="Arial"/>
                <a:cs typeface="Arial"/>
                <a:sym typeface="Arial"/>
              </a:rPr>
              <a:t>	</a:t>
            </a:r>
            <a:endParaRPr/>
          </a:p>
        </p:txBody>
      </p:sp>
      <p:sp>
        <p:nvSpPr>
          <p:cNvPr id="254" name="Google Shape;254;p25"/>
          <p:cNvSpPr txBox="1"/>
          <p:nvPr/>
        </p:nvSpPr>
        <p:spPr>
          <a:xfrm>
            <a:off x="2743200" y="457200"/>
            <a:ext cx="3508375" cy="7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Arial"/>
              <a:buNone/>
            </a:pPr>
            <a:r>
              <a:rPr b="0" i="0" lang="en-US" sz="4400" u="none">
                <a:solidFill>
                  <a:schemeClr val="dk2"/>
                </a:solidFill>
                <a:latin typeface="Arial"/>
                <a:ea typeface="Arial"/>
                <a:cs typeface="Arial"/>
                <a:sym typeface="Arial"/>
              </a:rPr>
              <a:t>True or False</a:t>
            </a:r>
            <a:endParaRPr/>
          </a:p>
        </p:txBody>
      </p:sp>
      <p:sp>
        <p:nvSpPr>
          <p:cNvPr id="255" name="Google Shape;255;p25"/>
          <p:cNvSpPr txBox="1"/>
          <p:nvPr/>
        </p:nvSpPr>
        <p:spPr>
          <a:xfrm>
            <a:off x="1600200" y="1981200"/>
            <a:ext cx="5943600" cy="23479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0" i="0" lang="en-US" sz="4000" u="none">
                <a:solidFill>
                  <a:schemeClr val="dk1"/>
                </a:solidFill>
                <a:latin typeface="Arial"/>
                <a:ea typeface="Arial"/>
                <a:cs typeface="Arial"/>
                <a:sym typeface="Arial"/>
              </a:rPr>
              <a:t>An 18-month-old can be </a:t>
            </a:r>
            <a:br>
              <a:rPr b="0" i="0" lang="en-US" sz="4000" u="none">
                <a:solidFill>
                  <a:schemeClr val="dk1"/>
                </a:solidFill>
                <a:latin typeface="Arial"/>
                <a:ea typeface="Arial"/>
                <a:cs typeface="Arial"/>
                <a:sym typeface="Arial"/>
              </a:rPr>
            </a:br>
            <a:r>
              <a:rPr b="0" i="0" lang="en-US" sz="4000" u="none">
                <a:solidFill>
                  <a:schemeClr val="dk1"/>
                </a:solidFill>
                <a:latin typeface="Arial"/>
                <a:ea typeface="Arial"/>
                <a:cs typeface="Arial"/>
                <a:sym typeface="Arial"/>
              </a:rPr>
              <a:t>expected to share toys during a play date.</a:t>
            </a:r>
            <a:br>
              <a:rPr b="1" i="0" lang="en-US" sz="2800" u="none">
                <a:solidFill>
                  <a:schemeClr val="dk1"/>
                </a:solidFill>
                <a:latin typeface="Arial"/>
                <a:ea typeface="Arial"/>
                <a:cs typeface="Arial"/>
                <a:sym typeface="Arial"/>
              </a:rPr>
            </a:br>
            <a:endParaRPr/>
          </a:p>
        </p:txBody>
      </p:sp>
      <p:sp>
        <p:nvSpPr>
          <p:cNvPr id="256" name="Google Shape;256;p25"/>
          <p:cNvSpPr txBox="1"/>
          <p:nvPr/>
        </p:nvSpPr>
        <p:spPr>
          <a:xfrm>
            <a:off x="3886200" y="4854575"/>
            <a:ext cx="1425575" cy="7016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0" i="0" lang="en-US" sz="4000" u="none">
                <a:solidFill>
                  <a:schemeClr val="dk1"/>
                </a:solidFill>
                <a:latin typeface="Arial"/>
                <a:ea typeface="Arial"/>
                <a:cs typeface="Arial"/>
                <a:sym typeface="Arial"/>
              </a:rPr>
              <a:t>False</a:t>
            </a:r>
            <a:endParaRPr/>
          </a:p>
        </p:txBody>
      </p:sp>
      <p:grpSp>
        <p:nvGrpSpPr>
          <p:cNvPr id="257" name="Google Shape;257;p25"/>
          <p:cNvGrpSpPr/>
          <p:nvPr/>
        </p:nvGrpSpPr>
        <p:grpSpPr>
          <a:xfrm>
            <a:off x="8686800" y="76200"/>
            <a:ext cx="381000" cy="430212"/>
            <a:chOff x="6629400" y="1447800"/>
            <a:chExt cx="831850" cy="811212"/>
          </a:xfrm>
        </p:grpSpPr>
        <p:pic>
          <p:nvPicPr>
            <p:cNvPr id="258" name="Google Shape;258;p25"/>
            <p:cNvPicPr preferRelativeResize="0"/>
            <p:nvPr/>
          </p:nvPicPr>
          <p:blipFill rotWithShape="1">
            <a:blip r:embed="rId3">
              <a:alphaModFix/>
            </a:blip>
            <a:srcRect b="0" l="0" r="0" t="0"/>
            <a:stretch/>
          </p:blipFill>
          <p:spPr>
            <a:xfrm>
              <a:off x="6629400" y="1447800"/>
              <a:ext cx="831850" cy="811212"/>
            </a:xfrm>
            <a:prstGeom prst="rect">
              <a:avLst/>
            </a:prstGeom>
            <a:noFill/>
            <a:ln>
              <a:noFill/>
            </a:ln>
          </p:spPr>
        </p:pic>
        <p:sp>
          <p:nvSpPr>
            <p:cNvPr id="259" name="Google Shape;259;p25"/>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500"/>
                                        <p:tgtEl>
                                          <p:spTgt spid="25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0" name="Shape 80"/>
        <p:cNvGrpSpPr/>
        <p:nvPr/>
      </p:nvGrpSpPr>
      <p:grpSpPr>
        <a:xfrm>
          <a:off x="0" y="0"/>
          <a:ext cx="0" cy="0"/>
          <a:chOff x="0" y="0"/>
          <a:chExt cx="0" cy="0"/>
        </a:xfrm>
      </p:grpSpPr>
      <p:sp>
        <p:nvSpPr>
          <p:cNvPr id="81" name="Google Shape;81;p8"/>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82" name="Google Shape;82;p8"/>
          <p:cNvSpPr txBox="1"/>
          <p:nvPr>
            <p:ph idx="4294967295" type="body"/>
          </p:nvPr>
        </p:nvSpPr>
        <p:spPr>
          <a:xfrm>
            <a:off x="685800" y="2130425"/>
            <a:ext cx="4419600" cy="30273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Font typeface="Arial"/>
              <a:buNone/>
            </a:pPr>
            <a:r>
              <a:rPr b="0" i="0" lang="en-US" sz="2800" u="none" cap="none" strike="noStrike">
                <a:solidFill>
                  <a:schemeClr val="dk1"/>
                </a:solidFill>
                <a:latin typeface="Arial"/>
                <a:ea typeface="Arial"/>
                <a:cs typeface="Arial"/>
                <a:sym typeface="Arial"/>
              </a:rPr>
              <a:t>	Playing with your child is not only fun, it’s one of the most important ways you can nurture development.  </a:t>
            </a:r>
            <a:endParaRPr/>
          </a:p>
          <a:p>
            <a:pPr indent="-165100" lvl="0" marL="342900" marR="0" rtl="0" algn="l">
              <a:lnSpc>
                <a:spcPct val="100000"/>
              </a:lnSpc>
              <a:spcBef>
                <a:spcPts val="560"/>
              </a:spcBef>
              <a:spcAft>
                <a:spcPts val="0"/>
              </a:spcAft>
              <a:buClr>
                <a:schemeClr val="hlink"/>
              </a:buClr>
              <a:buSzPts val="2800"/>
              <a:buFont typeface="Arial"/>
              <a:buNone/>
            </a:pPr>
            <a:r>
              <a:t/>
            </a:r>
            <a:endParaRPr b="0" i="0" sz="2800" u="none">
              <a:solidFill>
                <a:schemeClr val="dk1"/>
              </a:solidFill>
              <a:latin typeface="Arial"/>
              <a:ea typeface="Arial"/>
              <a:cs typeface="Arial"/>
              <a:sym typeface="Arial"/>
            </a:endParaRPr>
          </a:p>
        </p:txBody>
      </p:sp>
      <p:sp>
        <p:nvSpPr>
          <p:cNvPr id="83" name="Google Shape;83;p8"/>
          <p:cNvSpPr txBox="1"/>
          <p:nvPr/>
        </p:nvSpPr>
        <p:spPr>
          <a:xfrm>
            <a:off x="2359025" y="381000"/>
            <a:ext cx="4473575" cy="76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a:solidFill>
                  <a:schemeClr val="dk2"/>
                </a:solidFill>
                <a:latin typeface="Arial"/>
                <a:ea typeface="Arial"/>
                <a:cs typeface="Arial"/>
                <a:sym typeface="Arial"/>
              </a:rPr>
              <a:t>Play is Learning</a:t>
            </a:r>
            <a:endParaRPr/>
          </a:p>
        </p:txBody>
      </p:sp>
      <p:pic>
        <p:nvPicPr>
          <p:cNvPr id="84" name="Google Shape;84;p8"/>
          <p:cNvPicPr preferRelativeResize="0"/>
          <p:nvPr>
            <p:ph idx="4294967295" type="body"/>
          </p:nvPr>
        </p:nvPicPr>
        <p:blipFill rotWithShape="1">
          <a:blip r:embed="rId3">
            <a:alphaModFix/>
          </a:blip>
          <a:srcRect b="0" l="0" r="0" t="0"/>
          <a:stretch/>
        </p:blipFill>
        <p:spPr>
          <a:xfrm>
            <a:off x="5562600" y="1978025"/>
            <a:ext cx="2281237" cy="3436937"/>
          </a:xfrm>
          <a:prstGeom prst="rect">
            <a:avLst/>
          </a:prstGeom>
          <a:noFill/>
          <a:ln>
            <a:noFill/>
          </a:ln>
        </p:spPr>
      </p:pic>
      <p:grpSp>
        <p:nvGrpSpPr>
          <p:cNvPr id="85" name="Google Shape;85;p8"/>
          <p:cNvGrpSpPr/>
          <p:nvPr/>
        </p:nvGrpSpPr>
        <p:grpSpPr>
          <a:xfrm>
            <a:off x="8686800" y="76200"/>
            <a:ext cx="381000" cy="430212"/>
            <a:chOff x="6629400" y="1447800"/>
            <a:chExt cx="831850" cy="811212"/>
          </a:xfrm>
        </p:grpSpPr>
        <p:pic>
          <p:nvPicPr>
            <p:cNvPr id="86" name="Google Shape;86;p8"/>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87" name="Google Shape;87;p8"/>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3" name="Shape 263"/>
        <p:cNvGrpSpPr/>
        <p:nvPr/>
      </p:nvGrpSpPr>
      <p:grpSpPr>
        <a:xfrm>
          <a:off x="0" y="0"/>
          <a:ext cx="0" cy="0"/>
          <a:chOff x="0" y="0"/>
          <a:chExt cx="0" cy="0"/>
        </a:xfrm>
      </p:grpSpPr>
      <p:sp>
        <p:nvSpPr>
          <p:cNvPr id="264" name="Google Shape;264;p26"/>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pic>
        <p:nvPicPr>
          <p:cNvPr id="265" name="Google Shape;265;p26"/>
          <p:cNvPicPr preferRelativeResize="0"/>
          <p:nvPr>
            <p:ph idx="4294967295" type="body"/>
          </p:nvPr>
        </p:nvPicPr>
        <p:blipFill rotWithShape="1">
          <a:blip r:embed="rId3">
            <a:alphaModFix/>
          </a:blip>
          <a:srcRect b="0" l="0" r="0" t="0"/>
          <a:stretch/>
        </p:blipFill>
        <p:spPr>
          <a:xfrm>
            <a:off x="685800" y="4038600"/>
            <a:ext cx="3657600" cy="2444750"/>
          </a:xfrm>
          <a:prstGeom prst="rect">
            <a:avLst/>
          </a:prstGeom>
          <a:noFill/>
          <a:ln>
            <a:noFill/>
          </a:ln>
        </p:spPr>
      </p:pic>
      <p:sp>
        <p:nvSpPr>
          <p:cNvPr id="266" name="Google Shape;266;p26"/>
          <p:cNvSpPr txBox="1"/>
          <p:nvPr>
            <p:ph idx="4294967295" type="body"/>
          </p:nvPr>
        </p:nvSpPr>
        <p:spPr>
          <a:xfrm>
            <a:off x="381000" y="914400"/>
            <a:ext cx="4038600" cy="3124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A recent survey found that about half of parents believe that young toddlers should be able to share (</a:t>
            </a:r>
            <a:r>
              <a:rPr b="0" i="0" lang="en-US" sz="2400" u="sng">
                <a:solidFill>
                  <a:schemeClr val="dk1"/>
                </a:solidFill>
                <a:latin typeface="Arial"/>
                <a:ea typeface="Arial"/>
                <a:cs typeface="Arial"/>
                <a:sym typeface="Arial"/>
              </a:rPr>
              <a:t>What Parents Know About Children’s Development</a:t>
            </a:r>
            <a:r>
              <a:rPr b="0" i="0" lang="en-US" sz="2400" u="none">
                <a:solidFill>
                  <a:schemeClr val="dk1"/>
                </a:solidFill>
                <a:latin typeface="Arial"/>
                <a:ea typeface="Arial"/>
                <a:cs typeface="Arial"/>
                <a:sym typeface="Arial"/>
              </a:rPr>
              <a:t>, ZERO TO THREE, 2000).  </a:t>
            </a:r>
            <a:endParaRPr/>
          </a:p>
        </p:txBody>
      </p:sp>
      <p:sp>
        <p:nvSpPr>
          <p:cNvPr id="267" name="Google Shape;267;p26"/>
          <p:cNvSpPr txBox="1"/>
          <p:nvPr>
            <p:ph idx="4294967295" type="body"/>
          </p:nvPr>
        </p:nvSpPr>
        <p:spPr>
          <a:xfrm>
            <a:off x="4648200" y="1676400"/>
            <a:ext cx="4038600" cy="3810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Sharing is a very complex skill.  It requires children to be able to manage their own very strong emotions, to be empathetic and understand how others feel, and to be able to understand time (i.e., waiting for their turn).  </a:t>
            </a:r>
            <a:endParaRPr/>
          </a:p>
        </p:txBody>
      </p:sp>
      <p:sp>
        <p:nvSpPr>
          <p:cNvPr id="268" name="Google Shape;268;p26"/>
          <p:cNvSpPr txBox="1"/>
          <p:nvPr/>
        </p:nvSpPr>
        <p:spPr>
          <a:xfrm>
            <a:off x="2667000" y="228600"/>
            <a:ext cx="3824287" cy="7016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Arial"/>
              <a:buNone/>
            </a:pPr>
            <a:r>
              <a:rPr b="1" i="0" lang="en-US" sz="4000" u="none">
                <a:solidFill>
                  <a:schemeClr val="dk2"/>
                </a:solidFill>
                <a:latin typeface="Arial"/>
                <a:ea typeface="Arial"/>
                <a:cs typeface="Arial"/>
                <a:sym typeface="Arial"/>
              </a:rPr>
              <a:t>False:  Sharing</a:t>
            </a:r>
            <a:endParaRPr/>
          </a:p>
        </p:txBody>
      </p:sp>
      <p:grpSp>
        <p:nvGrpSpPr>
          <p:cNvPr id="269" name="Google Shape;269;p26"/>
          <p:cNvGrpSpPr/>
          <p:nvPr/>
        </p:nvGrpSpPr>
        <p:grpSpPr>
          <a:xfrm>
            <a:off x="8686800" y="76200"/>
            <a:ext cx="381000" cy="430212"/>
            <a:chOff x="6629400" y="1447800"/>
            <a:chExt cx="831850" cy="811212"/>
          </a:xfrm>
        </p:grpSpPr>
        <p:pic>
          <p:nvPicPr>
            <p:cNvPr id="270" name="Google Shape;270;p26"/>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271" name="Google Shape;271;p26"/>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5" name="Shape 275"/>
        <p:cNvGrpSpPr/>
        <p:nvPr/>
      </p:nvGrpSpPr>
      <p:grpSpPr>
        <a:xfrm>
          <a:off x="0" y="0"/>
          <a:ext cx="0" cy="0"/>
          <a:chOff x="0" y="0"/>
          <a:chExt cx="0" cy="0"/>
        </a:xfrm>
      </p:grpSpPr>
      <p:sp>
        <p:nvSpPr>
          <p:cNvPr id="276" name="Google Shape;276;p27"/>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277" name="Google Shape;277;p27"/>
          <p:cNvSpPr txBox="1"/>
          <p:nvPr>
            <p:ph type="title"/>
          </p:nvPr>
        </p:nvSpPr>
        <p:spPr>
          <a:xfrm>
            <a:off x="457200" y="274637"/>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000" u="none" cap="none" strike="noStrike">
                <a:solidFill>
                  <a:schemeClr val="dk2"/>
                </a:solidFill>
                <a:latin typeface="Arial"/>
                <a:ea typeface="Arial"/>
                <a:cs typeface="Arial"/>
                <a:sym typeface="Arial"/>
              </a:rPr>
              <a:t>Sharing Continued</a:t>
            </a:r>
            <a:endParaRPr/>
          </a:p>
        </p:txBody>
      </p:sp>
      <p:sp>
        <p:nvSpPr>
          <p:cNvPr id="278" name="Google Shape;278;p27"/>
          <p:cNvSpPr txBox="1"/>
          <p:nvPr>
            <p:ph idx="1" type="body"/>
          </p:nvPr>
        </p:nvSpPr>
        <p:spPr>
          <a:xfrm>
            <a:off x="457200" y="1600200"/>
            <a:ext cx="62484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18-month-olds simply have not developed the skills they need to succeed with sharing—yet.  </a:t>
            </a:r>
            <a:endParaRPr/>
          </a:p>
          <a:p>
            <a:pPr indent="-190500" lvl="0" marL="342900" marR="0" rtl="0" algn="l">
              <a:lnSpc>
                <a:spcPct val="90000"/>
              </a:lnSpc>
              <a:spcBef>
                <a:spcPts val="480"/>
              </a:spcBef>
              <a:spcAft>
                <a:spcPts val="0"/>
              </a:spcAft>
              <a:buClr>
                <a:schemeClr val="hlink"/>
              </a:buClr>
              <a:buSzPts val="2400"/>
              <a:buFont typeface="Arial"/>
              <a:buNone/>
            </a:pPr>
            <a:r>
              <a:t/>
            </a:r>
            <a:endParaRPr b="0" i="0" sz="2400" u="none">
              <a:solidFill>
                <a:schemeClr val="dk1"/>
              </a:solidFill>
              <a:latin typeface="Arial"/>
              <a:ea typeface="Arial"/>
              <a:cs typeface="Arial"/>
              <a:sym typeface="Arial"/>
            </a:endParaRPr>
          </a:p>
          <a:p>
            <a:pPr indent="-342900" lvl="0" marL="342900" marR="0" rtl="0" algn="l">
              <a:lnSpc>
                <a:spcPct val="90000"/>
              </a:lnSpc>
              <a:spcBef>
                <a:spcPts val="48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Parents can help children learn this skill by modeling how to share and by playing </a:t>
            </a:r>
            <a:endParaRPr/>
          </a:p>
          <a:p>
            <a:pPr indent="-342900" lvl="0" marL="342900" marR="0" rtl="0" algn="l">
              <a:lnSpc>
                <a:spcPct val="90000"/>
              </a:lnSpc>
              <a:spcBef>
                <a:spcPts val="0"/>
              </a:spcBef>
              <a:spcAft>
                <a:spcPts val="0"/>
              </a:spcAft>
              <a:buClr>
                <a:schemeClr val="hlink"/>
              </a:buClr>
              <a:buFont typeface="Arial"/>
              <a:buNone/>
            </a:pPr>
            <a:r>
              <a:rPr b="0" i="0" lang="en-US" sz="2400" u="none">
                <a:solidFill>
                  <a:schemeClr val="dk1"/>
                </a:solidFill>
                <a:latin typeface="Arial"/>
                <a:ea typeface="Arial"/>
                <a:cs typeface="Arial"/>
                <a:sym typeface="Arial"/>
              </a:rPr>
              <a:t>	turn-taking games (e.g., rolling a ball back </a:t>
            </a:r>
            <a:endParaRPr/>
          </a:p>
          <a:p>
            <a:pPr indent="-342900" lvl="0" marL="342900" marR="0" rtl="0" algn="l">
              <a:lnSpc>
                <a:spcPct val="90000"/>
              </a:lnSpc>
              <a:spcBef>
                <a:spcPts val="0"/>
              </a:spcBef>
              <a:spcAft>
                <a:spcPts val="0"/>
              </a:spcAft>
              <a:buClr>
                <a:schemeClr val="hlink"/>
              </a:buClr>
              <a:buFont typeface="Arial"/>
              <a:buNone/>
            </a:pPr>
            <a:r>
              <a:rPr b="0" i="0" lang="en-US" sz="2400" u="none">
                <a:solidFill>
                  <a:schemeClr val="dk1"/>
                </a:solidFill>
                <a:latin typeface="Arial"/>
                <a:ea typeface="Arial"/>
                <a:cs typeface="Arial"/>
                <a:sym typeface="Arial"/>
              </a:rPr>
              <a:t>	and forth).  </a:t>
            </a:r>
            <a:endParaRPr/>
          </a:p>
          <a:p>
            <a:pPr indent="-190500" lvl="0" marL="342900" marR="0" rtl="0" algn="l">
              <a:lnSpc>
                <a:spcPct val="90000"/>
              </a:lnSpc>
              <a:spcBef>
                <a:spcPts val="480"/>
              </a:spcBef>
              <a:spcAft>
                <a:spcPts val="0"/>
              </a:spcAft>
              <a:buClr>
                <a:schemeClr val="hlink"/>
              </a:buClr>
              <a:buSzPts val="2400"/>
              <a:buFont typeface="Arial"/>
              <a:buNone/>
            </a:pPr>
            <a:r>
              <a:t/>
            </a:r>
            <a:endParaRPr b="0" i="0" sz="2400" u="none">
              <a:solidFill>
                <a:schemeClr val="dk1"/>
              </a:solidFill>
              <a:latin typeface="Arial"/>
              <a:ea typeface="Arial"/>
              <a:cs typeface="Arial"/>
              <a:sym typeface="Arial"/>
            </a:endParaRPr>
          </a:p>
          <a:p>
            <a:pPr indent="-342900" lvl="0" marL="342900" marR="0" rtl="0" algn="l">
              <a:lnSpc>
                <a:spcPct val="90000"/>
              </a:lnSpc>
              <a:spcBef>
                <a:spcPts val="48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Children begin to grasp the notion of sharing at about age 3 but will still need help occasionally.</a:t>
            </a:r>
            <a:endParaRPr/>
          </a:p>
        </p:txBody>
      </p:sp>
      <p:pic>
        <p:nvPicPr>
          <p:cNvPr id="279" name="Google Shape;279;p27"/>
          <p:cNvPicPr preferRelativeResize="0"/>
          <p:nvPr/>
        </p:nvPicPr>
        <p:blipFill rotWithShape="1">
          <a:blip r:embed="rId3">
            <a:alphaModFix/>
          </a:blip>
          <a:srcRect b="5210" l="15463" r="15463" t="5210"/>
          <a:stretch/>
        </p:blipFill>
        <p:spPr>
          <a:xfrm>
            <a:off x="6629400" y="2286000"/>
            <a:ext cx="2135187" cy="2736850"/>
          </a:xfrm>
          <a:prstGeom prst="rect">
            <a:avLst/>
          </a:prstGeom>
          <a:noFill/>
          <a:ln>
            <a:noFill/>
          </a:ln>
        </p:spPr>
      </p:pic>
      <p:grpSp>
        <p:nvGrpSpPr>
          <p:cNvPr id="280" name="Google Shape;280;p27"/>
          <p:cNvGrpSpPr/>
          <p:nvPr/>
        </p:nvGrpSpPr>
        <p:grpSpPr>
          <a:xfrm>
            <a:off x="8686800" y="76200"/>
            <a:ext cx="381000" cy="430212"/>
            <a:chOff x="6629400" y="1447800"/>
            <a:chExt cx="831850" cy="811212"/>
          </a:xfrm>
        </p:grpSpPr>
        <p:pic>
          <p:nvPicPr>
            <p:cNvPr id="281" name="Google Shape;281;p27"/>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282" name="Google Shape;282;p27"/>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1" name="Shape 91"/>
        <p:cNvGrpSpPr/>
        <p:nvPr/>
      </p:nvGrpSpPr>
      <p:grpSpPr>
        <a:xfrm>
          <a:off x="0" y="0"/>
          <a:ext cx="0" cy="0"/>
          <a:chOff x="0" y="0"/>
          <a:chExt cx="0" cy="0"/>
        </a:xfrm>
      </p:grpSpPr>
      <p:sp>
        <p:nvSpPr>
          <p:cNvPr id="92" name="Google Shape;92;p9"/>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93" name="Google Shape;93;p9"/>
          <p:cNvSpPr txBox="1"/>
          <p:nvPr>
            <p:ph idx="4294967295" type="body"/>
          </p:nvPr>
        </p:nvSpPr>
        <p:spPr>
          <a:xfrm>
            <a:off x="914400" y="1600200"/>
            <a:ext cx="7772400" cy="12985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Font typeface="Arial"/>
              <a:buNone/>
            </a:pPr>
            <a:r>
              <a:rPr b="0" i="0" lang="en-US" sz="3600" u="none">
                <a:solidFill>
                  <a:schemeClr val="dk1"/>
                </a:solidFill>
                <a:latin typeface="Arial"/>
                <a:ea typeface="Arial"/>
                <a:cs typeface="Arial"/>
                <a:sym typeface="Arial"/>
              </a:rPr>
              <a:t>In the everyday moments you share with your child.</a:t>
            </a:r>
            <a:endParaRPr/>
          </a:p>
        </p:txBody>
      </p:sp>
      <p:sp>
        <p:nvSpPr>
          <p:cNvPr id="94" name="Google Shape;94;p9"/>
          <p:cNvSpPr txBox="1"/>
          <p:nvPr/>
        </p:nvSpPr>
        <p:spPr>
          <a:xfrm>
            <a:off x="2438400" y="533400"/>
            <a:ext cx="4876800" cy="7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Arial"/>
              <a:buNone/>
            </a:pPr>
            <a:r>
              <a:rPr b="1" i="0" lang="en-US" sz="4400" u="none">
                <a:solidFill>
                  <a:schemeClr val="dk2"/>
                </a:solidFill>
                <a:latin typeface="Arial"/>
                <a:ea typeface="Arial"/>
                <a:cs typeface="Arial"/>
                <a:sym typeface="Arial"/>
              </a:rPr>
              <a:t>Play happens…</a:t>
            </a:r>
            <a:endParaRPr/>
          </a:p>
        </p:txBody>
      </p:sp>
      <p:pic>
        <p:nvPicPr>
          <p:cNvPr id="95" name="Google Shape;95;p9"/>
          <p:cNvPicPr preferRelativeResize="0"/>
          <p:nvPr>
            <p:ph idx="4294967295" type="body"/>
          </p:nvPr>
        </p:nvPicPr>
        <p:blipFill rotWithShape="1">
          <a:blip r:embed="rId3">
            <a:alphaModFix/>
          </a:blip>
          <a:srcRect b="0" l="0" r="0" t="0"/>
          <a:stretch/>
        </p:blipFill>
        <p:spPr>
          <a:xfrm>
            <a:off x="4785425" y="2291450"/>
            <a:ext cx="2438400" cy="3633900"/>
          </a:xfrm>
          <a:prstGeom prst="rect">
            <a:avLst/>
          </a:prstGeom>
          <a:noFill/>
          <a:ln>
            <a:noFill/>
          </a:ln>
        </p:spPr>
      </p:pic>
      <p:grpSp>
        <p:nvGrpSpPr>
          <p:cNvPr id="96" name="Google Shape;96;p9"/>
          <p:cNvGrpSpPr/>
          <p:nvPr/>
        </p:nvGrpSpPr>
        <p:grpSpPr>
          <a:xfrm>
            <a:off x="8686800" y="76200"/>
            <a:ext cx="381000" cy="430212"/>
            <a:chOff x="6629400" y="1447800"/>
            <a:chExt cx="831850" cy="811212"/>
          </a:xfrm>
        </p:grpSpPr>
        <p:pic>
          <p:nvPicPr>
            <p:cNvPr id="97" name="Google Shape;97;p9"/>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98" name="Google Shape;98;p9"/>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2" name="Shape 102"/>
        <p:cNvGrpSpPr/>
        <p:nvPr/>
      </p:nvGrpSpPr>
      <p:grpSpPr>
        <a:xfrm>
          <a:off x="0" y="0"/>
          <a:ext cx="0" cy="0"/>
          <a:chOff x="0" y="0"/>
          <a:chExt cx="0" cy="0"/>
        </a:xfrm>
      </p:grpSpPr>
      <p:sp>
        <p:nvSpPr>
          <p:cNvPr id="103" name="Google Shape;103;p10"/>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104" name="Google Shape;104;p10"/>
          <p:cNvSpPr txBox="1"/>
          <p:nvPr>
            <p:ph idx="4294967295" type="body"/>
          </p:nvPr>
        </p:nvSpPr>
        <p:spPr>
          <a:xfrm>
            <a:off x="533400" y="1447800"/>
            <a:ext cx="8153400" cy="4724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Font typeface="Arial"/>
              <a:buNone/>
            </a:pPr>
            <a:r>
              <a:rPr b="0" i="0" lang="en-US" sz="2800" u="none">
                <a:solidFill>
                  <a:schemeClr val="dk1"/>
                </a:solidFill>
                <a:latin typeface="Arial"/>
                <a:ea typeface="Arial"/>
                <a:cs typeface="Arial"/>
                <a:sym typeface="Arial"/>
              </a:rPr>
              <a:t>“Play” doesn’t necessarily mean an organized activity or a dedicated period of “quality time.”</a:t>
            </a:r>
            <a:r>
              <a:rPr b="0" i="0" lang="en-US" sz="3200" u="none">
                <a:solidFill>
                  <a:schemeClr val="dk1"/>
                </a:solidFill>
                <a:latin typeface="Arial"/>
                <a:ea typeface="Arial"/>
                <a:cs typeface="Arial"/>
                <a:sym typeface="Arial"/>
              </a:rPr>
              <a:t> </a:t>
            </a:r>
            <a:endParaRPr/>
          </a:p>
          <a:p>
            <a:pPr indent="-342900" lvl="0" marL="342900" marR="0" rtl="0" algn="l">
              <a:lnSpc>
                <a:spcPct val="90000"/>
              </a:lnSpc>
              <a:spcBef>
                <a:spcPts val="560"/>
              </a:spcBef>
              <a:spcAft>
                <a:spcPts val="0"/>
              </a:spcAft>
              <a:buClr>
                <a:schemeClr val="hlink"/>
              </a:buClr>
              <a:buFont typeface="Arial"/>
              <a:buNone/>
            </a:pPr>
            <a:r>
              <a:t/>
            </a:r>
            <a:endParaRPr b="0" i="0" sz="2800" u="none">
              <a:solidFill>
                <a:schemeClr val="dk1"/>
              </a:solidFill>
              <a:latin typeface="Arial"/>
              <a:ea typeface="Arial"/>
              <a:cs typeface="Arial"/>
              <a:sym typeface="Arial"/>
            </a:endParaRPr>
          </a:p>
          <a:p>
            <a:pPr indent="-342900" lvl="0" marL="342900" marR="0" rtl="0" algn="l">
              <a:lnSpc>
                <a:spcPct val="90000"/>
              </a:lnSpc>
              <a:spcBef>
                <a:spcPts val="560"/>
              </a:spcBef>
              <a:spcAft>
                <a:spcPts val="0"/>
              </a:spcAft>
              <a:buClr>
                <a:schemeClr val="hlink"/>
              </a:buClr>
              <a:buFont typeface="Arial"/>
              <a:buNone/>
            </a:pPr>
            <a:r>
              <a:t/>
            </a:r>
            <a:endParaRPr b="0" i="0" sz="2800" u="none">
              <a:solidFill>
                <a:schemeClr val="dk1"/>
              </a:solidFill>
              <a:latin typeface="Arial"/>
              <a:ea typeface="Arial"/>
              <a:cs typeface="Arial"/>
              <a:sym typeface="Arial"/>
            </a:endParaRPr>
          </a:p>
          <a:p>
            <a:pPr indent="-342900" lvl="0" marL="342900" marR="0" rtl="0" algn="l">
              <a:lnSpc>
                <a:spcPct val="90000"/>
              </a:lnSpc>
              <a:spcBef>
                <a:spcPts val="560"/>
              </a:spcBef>
              <a:spcAft>
                <a:spcPts val="0"/>
              </a:spcAft>
              <a:buClr>
                <a:schemeClr val="hlink"/>
              </a:buClr>
              <a:buFont typeface="Arial"/>
              <a:buNone/>
            </a:pPr>
            <a:r>
              <a:t/>
            </a:r>
            <a:endParaRPr b="0" i="0" sz="2800" u="none">
              <a:solidFill>
                <a:schemeClr val="dk1"/>
              </a:solidFill>
              <a:latin typeface="Arial"/>
              <a:ea typeface="Arial"/>
              <a:cs typeface="Arial"/>
              <a:sym typeface="Arial"/>
            </a:endParaRPr>
          </a:p>
          <a:p>
            <a:pPr indent="-342900" lvl="0" marL="342900" marR="0" rtl="0" algn="l">
              <a:lnSpc>
                <a:spcPct val="90000"/>
              </a:lnSpc>
              <a:spcBef>
                <a:spcPts val="560"/>
              </a:spcBef>
              <a:spcAft>
                <a:spcPts val="0"/>
              </a:spcAft>
              <a:buClr>
                <a:schemeClr val="hlink"/>
              </a:buClr>
              <a:buFont typeface="Arial"/>
              <a:buNone/>
            </a:pPr>
            <a:r>
              <a:t/>
            </a:r>
            <a:endParaRPr b="0" i="0" sz="2800" u="none">
              <a:solidFill>
                <a:schemeClr val="dk1"/>
              </a:solidFill>
              <a:latin typeface="Arial"/>
              <a:ea typeface="Arial"/>
              <a:cs typeface="Arial"/>
              <a:sym typeface="Arial"/>
            </a:endParaRPr>
          </a:p>
          <a:p>
            <a:pPr indent="-342900" lvl="0" marL="342900" marR="0" rtl="0" algn="l">
              <a:lnSpc>
                <a:spcPct val="90000"/>
              </a:lnSpc>
              <a:spcBef>
                <a:spcPts val="560"/>
              </a:spcBef>
              <a:spcAft>
                <a:spcPts val="0"/>
              </a:spcAft>
              <a:buClr>
                <a:schemeClr val="hlink"/>
              </a:buClr>
              <a:buFont typeface="Arial"/>
              <a:buNone/>
            </a:pPr>
            <a:r>
              <a:t/>
            </a:r>
            <a:endParaRPr b="0" i="0" sz="2800" u="none">
              <a:solidFill>
                <a:schemeClr val="dk1"/>
              </a:solidFill>
              <a:latin typeface="Arial"/>
              <a:ea typeface="Arial"/>
              <a:cs typeface="Arial"/>
              <a:sym typeface="Arial"/>
            </a:endParaRPr>
          </a:p>
          <a:p>
            <a:pPr indent="-342900" lvl="0" marL="342900" marR="0" rtl="0" algn="l">
              <a:lnSpc>
                <a:spcPct val="90000"/>
              </a:lnSpc>
              <a:spcBef>
                <a:spcPts val="560"/>
              </a:spcBef>
              <a:spcAft>
                <a:spcPts val="0"/>
              </a:spcAft>
              <a:buClr>
                <a:schemeClr val="hlink"/>
              </a:buClr>
              <a:buFont typeface="Arial"/>
              <a:buNone/>
            </a:pPr>
            <a:r>
              <a:t/>
            </a:r>
            <a:endParaRPr b="0" i="0" sz="2800" u="none">
              <a:solidFill>
                <a:schemeClr val="dk1"/>
              </a:solidFill>
              <a:latin typeface="Arial"/>
              <a:ea typeface="Arial"/>
              <a:cs typeface="Arial"/>
              <a:sym typeface="Arial"/>
            </a:endParaRPr>
          </a:p>
          <a:p>
            <a:pPr indent="-342900" lvl="0" marL="342900" marR="0" rtl="0" algn="l">
              <a:lnSpc>
                <a:spcPct val="90000"/>
              </a:lnSpc>
              <a:spcBef>
                <a:spcPts val="560"/>
              </a:spcBef>
              <a:spcAft>
                <a:spcPts val="0"/>
              </a:spcAft>
              <a:buClr>
                <a:schemeClr val="hlink"/>
              </a:buClr>
              <a:buFont typeface="Arial"/>
              <a:buNone/>
            </a:pPr>
            <a:r>
              <a:rPr b="1" i="0" lang="en-US" sz="2800" u="none">
                <a:solidFill>
                  <a:schemeClr val="dk1"/>
                </a:solidFill>
                <a:latin typeface="Arial"/>
                <a:ea typeface="Arial"/>
                <a:cs typeface="Arial"/>
                <a:sym typeface="Arial"/>
              </a:rPr>
              <a:t>Play – and learning – can happen anytime you are with your child.</a:t>
            </a:r>
            <a:endParaRPr/>
          </a:p>
        </p:txBody>
      </p:sp>
      <p:sp>
        <p:nvSpPr>
          <p:cNvPr id="105" name="Google Shape;105;p10"/>
          <p:cNvSpPr txBox="1"/>
          <p:nvPr/>
        </p:nvSpPr>
        <p:spPr>
          <a:xfrm>
            <a:off x="2743200" y="304800"/>
            <a:ext cx="4038600" cy="7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Arial"/>
              <a:buNone/>
            </a:pPr>
            <a:r>
              <a:rPr b="1" i="0" lang="en-US" sz="4400" u="none">
                <a:solidFill>
                  <a:schemeClr val="dk2"/>
                </a:solidFill>
                <a:latin typeface="Arial"/>
                <a:ea typeface="Arial"/>
                <a:cs typeface="Arial"/>
                <a:sym typeface="Arial"/>
              </a:rPr>
              <a:t>Time to Play!</a:t>
            </a:r>
            <a:endParaRPr/>
          </a:p>
        </p:txBody>
      </p:sp>
      <p:pic>
        <p:nvPicPr>
          <p:cNvPr id="106" name="Google Shape;106;p10"/>
          <p:cNvPicPr preferRelativeResize="0"/>
          <p:nvPr>
            <p:ph idx="4294967295" type="body"/>
          </p:nvPr>
        </p:nvPicPr>
        <p:blipFill rotWithShape="1">
          <a:blip r:embed="rId3">
            <a:alphaModFix/>
          </a:blip>
          <a:srcRect b="0" l="0" r="0" t="0"/>
          <a:stretch/>
        </p:blipFill>
        <p:spPr>
          <a:xfrm>
            <a:off x="2590800" y="2590800"/>
            <a:ext cx="3657600" cy="2446337"/>
          </a:xfrm>
          <a:prstGeom prst="rect">
            <a:avLst/>
          </a:prstGeom>
          <a:noFill/>
          <a:ln>
            <a:noFill/>
          </a:ln>
        </p:spPr>
      </p:pic>
      <p:grpSp>
        <p:nvGrpSpPr>
          <p:cNvPr id="107" name="Google Shape;107;p10"/>
          <p:cNvGrpSpPr/>
          <p:nvPr/>
        </p:nvGrpSpPr>
        <p:grpSpPr>
          <a:xfrm>
            <a:off x="8686800" y="76200"/>
            <a:ext cx="381000" cy="430212"/>
            <a:chOff x="6629400" y="1447800"/>
            <a:chExt cx="831850" cy="811212"/>
          </a:xfrm>
        </p:grpSpPr>
        <p:pic>
          <p:nvPicPr>
            <p:cNvPr id="108" name="Google Shape;108;p10"/>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109" name="Google Shape;109;p10"/>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3" name="Shape 113"/>
        <p:cNvGrpSpPr/>
        <p:nvPr/>
      </p:nvGrpSpPr>
      <p:grpSpPr>
        <a:xfrm>
          <a:off x="0" y="0"/>
          <a:ext cx="0" cy="0"/>
          <a:chOff x="0" y="0"/>
          <a:chExt cx="0" cy="0"/>
        </a:xfrm>
      </p:grpSpPr>
      <p:sp>
        <p:nvSpPr>
          <p:cNvPr id="114" name="Google Shape;114;p11"/>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pic>
        <p:nvPicPr>
          <p:cNvPr id="115" name="Google Shape;115;p11"/>
          <p:cNvPicPr preferRelativeResize="0"/>
          <p:nvPr>
            <p:ph idx="4294967295" type="body"/>
          </p:nvPr>
        </p:nvPicPr>
        <p:blipFill rotWithShape="1">
          <a:blip r:embed="rId3">
            <a:alphaModFix/>
          </a:blip>
          <a:srcRect b="0" l="0" r="0" t="0"/>
          <a:stretch/>
        </p:blipFill>
        <p:spPr>
          <a:xfrm>
            <a:off x="2286000" y="1447800"/>
            <a:ext cx="4343400" cy="2876550"/>
          </a:xfrm>
          <a:prstGeom prst="rect">
            <a:avLst/>
          </a:prstGeom>
          <a:noFill/>
          <a:ln>
            <a:noFill/>
          </a:ln>
        </p:spPr>
      </p:pic>
      <p:sp>
        <p:nvSpPr>
          <p:cNvPr id="116" name="Google Shape;116;p11"/>
          <p:cNvSpPr txBox="1"/>
          <p:nvPr>
            <p:ph idx="4294967295" type="body"/>
          </p:nvPr>
        </p:nvSpPr>
        <p:spPr>
          <a:xfrm>
            <a:off x="762000" y="304800"/>
            <a:ext cx="7543800" cy="55626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hlink"/>
              </a:buClr>
              <a:buFont typeface="Arial"/>
              <a:buNone/>
            </a:pPr>
            <a:r>
              <a:rPr b="1" i="0" lang="en-US" sz="3200" u="none">
                <a:solidFill>
                  <a:schemeClr val="dk1"/>
                </a:solidFill>
                <a:latin typeface="Arial"/>
                <a:ea typeface="Arial"/>
                <a:cs typeface="Arial"/>
                <a:sym typeface="Arial"/>
              </a:rPr>
              <a:t>What do children learn through play?</a:t>
            </a:r>
            <a:endParaRPr/>
          </a:p>
          <a:p>
            <a:pPr indent="-342900" lvl="0" marL="342900" marR="0" rtl="0" algn="ctr">
              <a:lnSpc>
                <a:spcPct val="100000"/>
              </a:lnSpc>
              <a:spcBef>
                <a:spcPts val="480"/>
              </a:spcBef>
              <a:spcAft>
                <a:spcPts val="0"/>
              </a:spcAft>
              <a:buClr>
                <a:schemeClr val="hlink"/>
              </a:buClr>
              <a:buFont typeface="Arial"/>
              <a:buNone/>
            </a:pPr>
            <a:r>
              <a:t/>
            </a:r>
            <a:endParaRPr b="0" i="0" sz="2400" u="none">
              <a:solidFill>
                <a:schemeClr val="dk1"/>
              </a:solidFill>
              <a:latin typeface="Arial"/>
              <a:ea typeface="Arial"/>
              <a:cs typeface="Arial"/>
              <a:sym typeface="Arial"/>
            </a:endParaRPr>
          </a:p>
          <a:p>
            <a:pPr indent="-342900" lvl="0" marL="342900" marR="0" rtl="0" algn="ctr">
              <a:lnSpc>
                <a:spcPct val="100000"/>
              </a:lnSpc>
              <a:spcBef>
                <a:spcPts val="480"/>
              </a:spcBef>
              <a:spcAft>
                <a:spcPts val="0"/>
              </a:spcAft>
              <a:buClr>
                <a:schemeClr val="hlink"/>
              </a:buClr>
              <a:buFont typeface="Arial"/>
              <a:buNone/>
            </a:pPr>
            <a:r>
              <a:t/>
            </a:r>
            <a:endParaRPr b="0" i="0" sz="2400" u="none">
              <a:solidFill>
                <a:schemeClr val="dk1"/>
              </a:solidFill>
              <a:latin typeface="Arial"/>
              <a:ea typeface="Arial"/>
              <a:cs typeface="Arial"/>
              <a:sym typeface="Arial"/>
            </a:endParaRPr>
          </a:p>
          <a:p>
            <a:pPr indent="-342900" lvl="0" marL="342900" marR="0" rtl="0" algn="ctr">
              <a:lnSpc>
                <a:spcPct val="100000"/>
              </a:lnSpc>
              <a:spcBef>
                <a:spcPts val="480"/>
              </a:spcBef>
              <a:spcAft>
                <a:spcPts val="0"/>
              </a:spcAft>
              <a:buClr>
                <a:schemeClr val="hlink"/>
              </a:buClr>
              <a:buFont typeface="Arial"/>
              <a:buNone/>
            </a:pPr>
            <a:r>
              <a:t/>
            </a:r>
            <a:endParaRPr b="0" i="0" sz="2400" u="none">
              <a:solidFill>
                <a:schemeClr val="dk1"/>
              </a:solidFill>
              <a:latin typeface="Arial"/>
              <a:ea typeface="Arial"/>
              <a:cs typeface="Arial"/>
              <a:sym typeface="Arial"/>
            </a:endParaRPr>
          </a:p>
          <a:p>
            <a:pPr indent="-342900" lvl="0" marL="342900" marR="0" rtl="0" algn="ctr">
              <a:lnSpc>
                <a:spcPct val="100000"/>
              </a:lnSpc>
              <a:spcBef>
                <a:spcPts val="480"/>
              </a:spcBef>
              <a:spcAft>
                <a:spcPts val="0"/>
              </a:spcAft>
              <a:buClr>
                <a:schemeClr val="hlink"/>
              </a:buClr>
              <a:buFont typeface="Arial"/>
              <a:buNone/>
            </a:pPr>
            <a:r>
              <a:t/>
            </a:r>
            <a:endParaRPr b="0" i="0" sz="2400" u="none">
              <a:solidFill>
                <a:schemeClr val="dk1"/>
              </a:solidFill>
              <a:latin typeface="Arial"/>
              <a:ea typeface="Arial"/>
              <a:cs typeface="Arial"/>
              <a:sym typeface="Arial"/>
            </a:endParaRPr>
          </a:p>
          <a:p>
            <a:pPr indent="-342900" lvl="0" marL="342900" marR="0" rtl="0" algn="ctr">
              <a:lnSpc>
                <a:spcPct val="100000"/>
              </a:lnSpc>
              <a:spcBef>
                <a:spcPts val="480"/>
              </a:spcBef>
              <a:spcAft>
                <a:spcPts val="0"/>
              </a:spcAft>
              <a:buClr>
                <a:schemeClr val="hlink"/>
              </a:buClr>
              <a:buFont typeface="Arial"/>
              <a:buNone/>
            </a:pPr>
            <a:r>
              <a:t/>
            </a:r>
            <a:endParaRPr b="0" i="0" sz="2400" u="none">
              <a:solidFill>
                <a:schemeClr val="dk1"/>
              </a:solidFill>
              <a:latin typeface="Arial"/>
              <a:ea typeface="Arial"/>
              <a:cs typeface="Arial"/>
              <a:sym typeface="Arial"/>
            </a:endParaRPr>
          </a:p>
          <a:p>
            <a:pPr indent="-342900" lvl="0" marL="342900" marR="0" rtl="0" algn="ctr">
              <a:lnSpc>
                <a:spcPct val="100000"/>
              </a:lnSpc>
              <a:spcBef>
                <a:spcPts val="480"/>
              </a:spcBef>
              <a:spcAft>
                <a:spcPts val="0"/>
              </a:spcAft>
              <a:buClr>
                <a:schemeClr val="hlink"/>
              </a:buClr>
              <a:buFont typeface="Arial"/>
              <a:buNone/>
            </a:pPr>
            <a:r>
              <a:t/>
            </a:r>
            <a:endParaRPr b="0" i="0" sz="2400" u="none">
              <a:solidFill>
                <a:schemeClr val="dk1"/>
              </a:solidFill>
              <a:latin typeface="Arial"/>
              <a:ea typeface="Arial"/>
              <a:cs typeface="Arial"/>
              <a:sym typeface="Arial"/>
            </a:endParaRPr>
          </a:p>
          <a:p>
            <a:pPr indent="-342900" lvl="0" marL="342900" marR="0" rtl="0" algn="ctr">
              <a:lnSpc>
                <a:spcPct val="100000"/>
              </a:lnSpc>
              <a:spcBef>
                <a:spcPts val="480"/>
              </a:spcBef>
              <a:spcAft>
                <a:spcPts val="0"/>
              </a:spcAft>
              <a:buClr>
                <a:schemeClr val="hlink"/>
              </a:buClr>
              <a:buFont typeface="Arial"/>
              <a:buNone/>
            </a:pPr>
            <a:r>
              <a:t/>
            </a:r>
            <a:endParaRPr b="0" i="0" sz="2400" u="none">
              <a:solidFill>
                <a:schemeClr val="dk1"/>
              </a:solidFill>
              <a:latin typeface="Arial"/>
              <a:ea typeface="Arial"/>
              <a:cs typeface="Arial"/>
              <a:sym typeface="Arial"/>
            </a:endParaRPr>
          </a:p>
          <a:p>
            <a:pPr indent="-342900" lvl="0" marL="342900" marR="0" rtl="0" algn="ctr">
              <a:lnSpc>
                <a:spcPct val="100000"/>
              </a:lnSpc>
              <a:spcBef>
                <a:spcPts val="480"/>
              </a:spcBef>
              <a:spcAft>
                <a:spcPts val="0"/>
              </a:spcAft>
              <a:buClr>
                <a:schemeClr val="hlink"/>
              </a:buClr>
              <a:buFont typeface="Arial"/>
              <a:buNone/>
            </a:pPr>
            <a:r>
              <a:t/>
            </a:r>
            <a:endParaRPr b="0" i="0" sz="2400" u="none">
              <a:solidFill>
                <a:schemeClr val="dk1"/>
              </a:solidFill>
              <a:latin typeface="Arial"/>
              <a:ea typeface="Arial"/>
              <a:cs typeface="Arial"/>
              <a:sym typeface="Arial"/>
            </a:endParaRPr>
          </a:p>
          <a:p>
            <a:pPr indent="-342900" lvl="0" marL="342900" marR="0" rtl="0" algn="ctr">
              <a:lnSpc>
                <a:spcPct val="100000"/>
              </a:lnSpc>
              <a:spcBef>
                <a:spcPts val="480"/>
              </a:spcBef>
              <a:spcAft>
                <a:spcPts val="0"/>
              </a:spcAft>
              <a:buClr>
                <a:schemeClr val="hlink"/>
              </a:buClr>
              <a:buFont typeface="Arial"/>
              <a:buNone/>
            </a:pPr>
            <a:r>
              <a:t/>
            </a:r>
            <a:endParaRPr b="0" i="0" sz="2400" u="none">
              <a:solidFill>
                <a:schemeClr val="dk1"/>
              </a:solidFill>
              <a:latin typeface="Arial"/>
              <a:ea typeface="Arial"/>
              <a:cs typeface="Arial"/>
              <a:sym typeface="Arial"/>
            </a:endParaRPr>
          </a:p>
          <a:p>
            <a:pPr indent="-342900" lvl="0" marL="342900" marR="0" rtl="0" algn="ctr">
              <a:lnSpc>
                <a:spcPct val="100000"/>
              </a:lnSpc>
              <a:spcBef>
                <a:spcPts val="640"/>
              </a:spcBef>
              <a:spcAft>
                <a:spcPts val="0"/>
              </a:spcAft>
              <a:buClr>
                <a:schemeClr val="hlink"/>
              </a:buClr>
              <a:buFont typeface="Arial"/>
              <a:buNone/>
            </a:pPr>
            <a:r>
              <a:rPr b="0" i="0" lang="en-US" sz="3200" u="none">
                <a:solidFill>
                  <a:schemeClr val="dk1"/>
                </a:solidFill>
                <a:latin typeface="Arial"/>
                <a:ea typeface="Arial"/>
                <a:cs typeface="Arial"/>
                <a:sym typeface="Arial"/>
              </a:rPr>
              <a:t>Take this short quiz and find out!</a:t>
            </a:r>
            <a:endParaRPr/>
          </a:p>
          <a:p>
            <a:pPr indent="-139700" lvl="0" marL="342900" marR="0" rtl="0" algn="l">
              <a:lnSpc>
                <a:spcPct val="100000"/>
              </a:lnSpc>
              <a:spcBef>
                <a:spcPts val="640"/>
              </a:spcBef>
              <a:spcAft>
                <a:spcPts val="0"/>
              </a:spcAft>
              <a:buClr>
                <a:schemeClr val="hlink"/>
              </a:buClr>
              <a:buSzPts val="3200"/>
              <a:buFont typeface="Arial"/>
              <a:buNone/>
            </a:pPr>
            <a:r>
              <a:t/>
            </a:r>
            <a:endParaRPr b="0" i="0" sz="3200" u="none">
              <a:solidFill>
                <a:schemeClr val="dk1"/>
              </a:solidFill>
              <a:latin typeface="Arial"/>
              <a:ea typeface="Arial"/>
              <a:cs typeface="Arial"/>
              <a:sym typeface="Arial"/>
            </a:endParaRPr>
          </a:p>
        </p:txBody>
      </p:sp>
      <p:grpSp>
        <p:nvGrpSpPr>
          <p:cNvPr id="117" name="Google Shape;117;p11"/>
          <p:cNvGrpSpPr/>
          <p:nvPr/>
        </p:nvGrpSpPr>
        <p:grpSpPr>
          <a:xfrm>
            <a:off x="8686800" y="76200"/>
            <a:ext cx="381000" cy="430212"/>
            <a:chOff x="6629400" y="1447800"/>
            <a:chExt cx="831850" cy="811212"/>
          </a:xfrm>
        </p:grpSpPr>
        <p:pic>
          <p:nvPicPr>
            <p:cNvPr id="118" name="Google Shape;118;p11"/>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119" name="Google Shape;119;p11"/>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3" name="Shape 123"/>
        <p:cNvGrpSpPr/>
        <p:nvPr/>
      </p:nvGrpSpPr>
      <p:grpSpPr>
        <a:xfrm>
          <a:off x="0" y="0"/>
          <a:ext cx="0" cy="0"/>
          <a:chOff x="0" y="0"/>
          <a:chExt cx="0" cy="0"/>
        </a:xfrm>
      </p:grpSpPr>
      <p:sp>
        <p:nvSpPr>
          <p:cNvPr id="124" name="Google Shape;124;p12"/>
          <p:cNvSpPr txBox="1"/>
          <p:nvPr>
            <p:ph type="ctrTitle"/>
          </p:nvPr>
        </p:nvSpPr>
        <p:spPr>
          <a:xfrm>
            <a:off x="1981200" y="533400"/>
            <a:ext cx="5029200" cy="1066800"/>
          </a:xfrm>
          <a:prstGeom prst="rect">
            <a:avLst/>
          </a:prstGeom>
          <a:noFill/>
          <a:ln>
            <a:noFill/>
          </a:ln>
        </p:spPr>
        <p:txBody>
          <a:bodyPr anchorCtr="1" anchor="b"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800" u="none" cap="none" strike="noStrike">
                <a:solidFill>
                  <a:schemeClr val="dk2"/>
                </a:solidFill>
                <a:latin typeface="Arial"/>
                <a:ea typeface="Arial"/>
                <a:cs typeface="Arial"/>
                <a:sym typeface="Arial"/>
              </a:rPr>
              <a:t>True or False</a:t>
            </a:r>
            <a:endParaRPr/>
          </a:p>
        </p:txBody>
      </p:sp>
      <p:sp>
        <p:nvSpPr>
          <p:cNvPr id="125" name="Google Shape;125;p12"/>
          <p:cNvSpPr txBox="1"/>
          <p:nvPr>
            <p:ph idx="1" type="subTitle"/>
          </p:nvPr>
        </p:nvSpPr>
        <p:spPr>
          <a:xfrm>
            <a:off x="914400" y="1828800"/>
            <a:ext cx="7391400" cy="2667000"/>
          </a:xfrm>
          <a:prstGeom prst="rect">
            <a:avLst/>
          </a:prstGeom>
          <a:noFill/>
          <a:ln>
            <a:noFill/>
          </a:ln>
        </p:spPr>
        <p:txBody>
          <a:bodyPr anchorCtr="0" anchor="t" bIns="45700" lIns="91425" spcFirstLastPara="1" rIns="91425" wrap="square" tIns="45700">
            <a:noAutofit/>
          </a:bodyPr>
          <a:lstStyle/>
          <a:p>
            <a:pPr indent="0" lvl="0" marL="0" marR="0" rtl="0" algn="l">
              <a:lnSpc>
                <a:spcPct val="75000"/>
              </a:lnSpc>
              <a:spcBef>
                <a:spcPts val="0"/>
              </a:spcBef>
              <a:spcAft>
                <a:spcPts val="0"/>
              </a:spcAft>
              <a:buClr>
                <a:schemeClr val="hlink"/>
              </a:buClr>
              <a:buFont typeface="Arial"/>
              <a:buNone/>
            </a:pPr>
            <a:r>
              <a:rPr b="0" i="0" lang="en-US" sz="4000" u="none">
                <a:solidFill>
                  <a:schemeClr val="dk1"/>
                </a:solidFill>
                <a:latin typeface="Arial"/>
                <a:ea typeface="Arial"/>
                <a:cs typeface="Arial"/>
                <a:sym typeface="Arial"/>
              </a:rPr>
              <a:t>Flashcards, educational</a:t>
            </a:r>
            <a:endParaRPr/>
          </a:p>
          <a:p>
            <a:pPr indent="0" lvl="0" marL="0" marR="0" rtl="0" algn="l">
              <a:lnSpc>
                <a:spcPct val="75000"/>
              </a:lnSpc>
              <a:spcBef>
                <a:spcPts val="800"/>
              </a:spcBef>
              <a:spcAft>
                <a:spcPts val="0"/>
              </a:spcAft>
              <a:buClr>
                <a:schemeClr val="hlink"/>
              </a:buClr>
              <a:buFont typeface="Arial"/>
              <a:buNone/>
            </a:pPr>
            <a:r>
              <a:rPr b="0" i="0" lang="en-US" sz="4000" u="none">
                <a:solidFill>
                  <a:schemeClr val="dk1"/>
                </a:solidFill>
                <a:latin typeface="Arial"/>
                <a:ea typeface="Arial"/>
                <a:cs typeface="Arial"/>
                <a:sym typeface="Arial"/>
              </a:rPr>
              <a:t>computer games, and “brain</a:t>
            </a:r>
            <a:endParaRPr/>
          </a:p>
          <a:p>
            <a:pPr indent="0" lvl="0" marL="0" marR="0" rtl="0" algn="l">
              <a:lnSpc>
                <a:spcPct val="75000"/>
              </a:lnSpc>
              <a:spcBef>
                <a:spcPts val="800"/>
              </a:spcBef>
              <a:spcAft>
                <a:spcPts val="0"/>
              </a:spcAft>
              <a:buClr>
                <a:schemeClr val="hlink"/>
              </a:buClr>
              <a:buFont typeface="Arial"/>
              <a:buNone/>
            </a:pPr>
            <a:r>
              <a:rPr b="0" i="0" lang="en-US" sz="4000" u="none">
                <a:solidFill>
                  <a:schemeClr val="dk1"/>
                </a:solidFill>
                <a:latin typeface="Arial"/>
                <a:ea typeface="Arial"/>
                <a:cs typeface="Arial"/>
                <a:sym typeface="Arial"/>
              </a:rPr>
              <a:t>development” videos accelerate</a:t>
            </a:r>
            <a:endParaRPr/>
          </a:p>
          <a:p>
            <a:pPr indent="0" lvl="0" marL="0" marR="0" rtl="0" algn="l">
              <a:lnSpc>
                <a:spcPct val="75000"/>
              </a:lnSpc>
              <a:spcBef>
                <a:spcPts val="800"/>
              </a:spcBef>
              <a:spcAft>
                <a:spcPts val="0"/>
              </a:spcAft>
              <a:buClr>
                <a:schemeClr val="hlink"/>
              </a:buClr>
              <a:buFont typeface="Arial"/>
              <a:buNone/>
            </a:pPr>
            <a:r>
              <a:rPr b="0" i="0" lang="en-US" sz="4000" u="none">
                <a:solidFill>
                  <a:schemeClr val="dk1"/>
                </a:solidFill>
                <a:latin typeface="Arial"/>
                <a:ea typeface="Arial"/>
                <a:cs typeface="Arial"/>
                <a:sym typeface="Arial"/>
              </a:rPr>
              <a:t>young children’s learning.</a:t>
            </a:r>
            <a:endParaRPr/>
          </a:p>
        </p:txBody>
      </p:sp>
      <p:sp>
        <p:nvSpPr>
          <p:cNvPr id="126" name="Google Shape;126;p12"/>
          <p:cNvSpPr txBox="1"/>
          <p:nvPr/>
        </p:nvSpPr>
        <p:spPr>
          <a:xfrm>
            <a:off x="3352800" y="4953000"/>
            <a:ext cx="2209800" cy="7016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US" sz="4000" u="none">
                <a:solidFill>
                  <a:schemeClr val="dk1"/>
                </a:solidFill>
                <a:latin typeface="Arial"/>
                <a:ea typeface="Arial"/>
                <a:cs typeface="Arial"/>
                <a:sym typeface="Arial"/>
              </a:rPr>
              <a:t>False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0" name="Shape 130"/>
        <p:cNvGrpSpPr/>
        <p:nvPr/>
      </p:nvGrpSpPr>
      <p:grpSpPr>
        <a:xfrm>
          <a:off x="0" y="0"/>
          <a:ext cx="0" cy="0"/>
          <a:chOff x="0" y="0"/>
          <a:chExt cx="0" cy="0"/>
        </a:xfrm>
      </p:grpSpPr>
      <p:sp>
        <p:nvSpPr>
          <p:cNvPr id="131" name="Google Shape;131;p13"/>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132" name="Google Shape;132;p13"/>
          <p:cNvSpPr txBox="1"/>
          <p:nvPr>
            <p:ph idx="4294967295" type="body"/>
          </p:nvPr>
        </p:nvSpPr>
        <p:spPr>
          <a:xfrm>
            <a:off x="4038600" y="1219200"/>
            <a:ext cx="4572000" cy="4953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Babies and toddlers have an in-born desire to learn and develop new skills.  They do not need structured classes, flashcards, special videos or programmed “teaching time” in order to learn.  </a:t>
            </a:r>
            <a:endParaRPr/>
          </a:p>
          <a:p>
            <a:pPr indent="-190500" lvl="0" marL="342900" marR="0" rtl="0" algn="l">
              <a:lnSpc>
                <a:spcPct val="90000"/>
              </a:lnSpc>
              <a:spcBef>
                <a:spcPts val="480"/>
              </a:spcBef>
              <a:spcAft>
                <a:spcPts val="0"/>
              </a:spcAft>
              <a:buClr>
                <a:schemeClr val="hlink"/>
              </a:buClr>
              <a:buSzPts val="2400"/>
              <a:buFont typeface="Arial"/>
              <a:buNone/>
            </a:pPr>
            <a:r>
              <a:t/>
            </a:r>
            <a:endParaRPr b="0" i="0" sz="2400" u="none">
              <a:solidFill>
                <a:schemeClr val="dk1"/>
              </a:solidFill>
              <a:latin typeface="Arial"/>
              <a:ea typeface="Arial"/>
              <a:cs typeface="Arial"/>
              <a:sym typeface="Arial"/>
            </a:endParaRPr>
          </a:p>
          <a:p>
            <a:pPr indent="-342900" lvl="0" marL="342900" marR="0" rtl="0" algn="l">
              <a:lnSpc>
                <a:spcPct val="90000"/>
              </a:lnSpc>
              <a:spcBef>
                <a:spcPts val="48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In addition, there has been </a:t>
            </a:r>
            <a:r>
              <a:rPr b="1" i="0" lang="en-US" sz="2400" u="none">
                <a:solidFill>
                  <a:schemeClr val="dk1"/>
                </a:solidFill>
                <a:latin typeface="Arial"/>
                <a:ea typeface="Arial"/>
                <a:cs typeface="Arial"/>
                <a:sym typeface="Arial"/>
              </a:rPr>
              <a:t>no research</a:t>
            </a:r>
            <a:r>
              <a:rPr b="0" i="0" lang="en-US" sz="2400" u="none">
                <a:solidFill>
                  <a:schemeClr val="dk1"/>
                </a:solidFill>
                <a:latin typeface="Arial"/>
                <a:ea typeface="Arial"/>
                <a:cs typeface="Arial"/>
                <a:sym typeface="Arial"/>
              </a:rPr>
              <a:t> that has found you can make a child “smarter” by using special toys or activities. </a:t>
            </a:r>
            <a:endParaRPr/>
          </a:p>
        </p:txBody>
      </p:sp>
      <p:sp>
        <p:nvSpPr>
          <p:cNvPr id="133" name="Google Shape;133;p13"/>
          <p:cNvSpPr txBox="1"/>
          <p:nvPr/>
        </p:nvSpPr>
        <p:spPr>
          <a:xfrm>
            <a:off x="1066800" y="228600"/>
            <a:ext cx="7186612" cy="7016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Arial"/>
              <a:buNone/>
            </a:pPr>
            <a:r>
              <a:rPr b="1" i="0" lang="en-US" sz="4000" u="none">
                <a:solidFill>
                  <a:schemeClr val="dk2"/>
                </a:solidFill>
                <a:latin typeface="Arial"/>
                <a:ea typeface="Arial"/>
                <a:cs typeface="Arial"/>
                <a:sym typeface="Arial"/>
              </a:rPr>
              <a:t>False:  Classes &amp; Flashcards</a:t>
            </a:r>
            <a:endParaRPr/>
          </a:p>
        </p:txBody>
      </p:sp>
      <p:pic>
        <p:nvPicPr>
          <p:cNvPr id="134" name="Google Shape;134;p13"/>
          <p:cNvPicPr preferRelativeResize="0"/>
          <p:nvPr>
            <p:ph idx="4294967295" type="body"/>
          </p:nvPr>
        </p:nvPicPr>
        <p:blipFill rotWithShape="1">
          <a:blip r:embed="rId3">
            <a:alphaModFix/>
          </a:blip>
          <a:srcRect b="0" l="0" r="0" t="0"/>
          <a:stretch/>
        </p:blipFill>
        <p:spPr>
          <a:xfrm>
            <a:off x="381000" y="2159000"/>
            <a:ext cx="3810000" cy="2540000"/>
          </a:xfrm>
          <a:prstGeom prst="rect">
            <a:avLst/>
          </a:prstGeom>
          <a:noFill/>
          <a:ln>
            <a:noFill/>
          </a:ln>
        </p:spPr>
      </p:pic>
      <p:grpSp>
        <p:nvGrpSpPr>
          <p:cNvPr id="135" name="Google Shape;135;p13"/>
          <p:cNvGrpSpPr/>
          <p:nvPr/>
        </p:nvGrpSpPr>
        <p:grpSpPr>
          <a:xfrm>
            <a:off x="8686800" y="76200"/>
            <a:ext cx="381000" cy="430212"/>
            <a:chOff x="6629400" y="1447800"/>
            <a:chExt cx="831850" cy="811212"/>
          </a:xfrm>
        </p:grpSpPr>
        <p:pic>
          <p:nvPicPr>
            <p:cNvPr id="136" name="Google Shape;136;p13"/>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137" name="Google Shape;137;p13"/>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1" name="Shape 141"/>
        <p:cNvGrpSpPr/>
        <p:nvPr/>
      </p:nvGrpSpPr>
      <p:grpSpPr>
        <a:xfrm>
          <a:off x="0" y="0"/>
          <a:ext cx="0" cy="0"/>
          <a:chOff x="0" y="0"/>
          <a:chExt cx="0" cy="0"/>
        </a:xfrm>
      </p:grpSpPr>
      <p:sp>
        <p:nvSpPr>
          <p:cNvPr id="142" name="Google Shape;142;p14"/>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143" name="Google Shape;143;p14"/>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3600" u="none">
                <a:solidFill>
                  <a:schemeClr val="dk2"/>
                </a:solidFill>
                <a:latin typeface="Arial"/>
                <a:ea typeface="Arial"/>
                <a:cs typeface="Arial"/>
                <a:sym typeface="Arial"/>
              </a:rPr>
              <a:t>Classes and Flashcards Continued</a:t>
            </a:r>
            <a:endParaRPr/>
          </a:p>
        </p:txBody>
      </p:sp>
      <p:sp>
        <p:nvSpPr>
          <p:cNvPr id="144" name="Google Shape;144;p14"/>
          <p:cNvSpPr txBox="1"/>
          <p:nvPr>
            <p:ph idx="4294967295" type="body"/>
          </p:nvPr>
        </p:nvSpPr>
        <p:spPr>
          <a:xfrm>
            <a:off x="457200" y="1371600"/>
            <a:ext cx="8229600" cy="2514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400"/>
              <a:buFont typeface="Arial"/>
              <a:buChar char="•"/>
            </a:pPr>
            <a:r>
              <a:rPr b="0" i="0" lang="en-US" sz="2400" u="none">
                <a:solidFill>
                  <a:schemeClr val="dk1"/>
                </a:solidFill>
                <a:latin typeface="Arial"/>
                <a:ea typeface="Arial"/>
                <a:cs typeface="Arial"/>
                <a:sym typeface="Arial"/>
              </a:rPr>
              <a:t>What children do need is lots of time to explore and play in a variety of ways, indoors and out. And they need </a:t>
            </a:r>
            <a:r>
              <a:rPr b="0" i="1" lang="en-US" sz="2400" u="none">
                <a:solidFill>
                  <a:schemeClr val="dk1"/>
                </a:solidFill>
                <a:latin typeface="Arial"/>
                <a:ea typeface="Arial"/>
                <a:cs typeface="Arial"/>
                <a:sym typeface="Arial"/>
              </a:rPr>
              <a:t>you</a:t>
            </a:r>
            <a:r>
              <a:rPr b="0" i="0" lang="en-US" sz="2400" u="none">
                <a:solidFill>
                  <a:schemeClr val="dk1"/>
                </a:solidFill>
                <a:latin typeface="Arial"/>
                <a:ea typeface="Arial"/>
                <a:cs typeface="Arial"/>
                <a:sym typeface="Arial"/>
              </a:rPr>
              <a:t> to follow their lead, respect their individual style of play, join in their play, and be their coach in making new </a:t>
            </a:r>
            <a:endParaRPr/>
          </a:p>
          <a:p>
            <a:pPr indent="-342900" lvl="0" marL="342900" marR="0" rtl="0" algn="l">
              <a:lnSpc>
                <a:spcPct val="100000"/>
              </a:lnSpc>
              <a:spcBef>
                <a:spcPts val="0"/>
              </a:spcBef>
              <a:spcAft>
                <a:spcPts val="0"/>
              </a:spcAft>
              <a:buClr>
                <a:schemeClr val="hlink"/>
              </a:buClr>
              <a:buFont typeface="Arial"/>
              <a:buNone/>
            </a:pPr>
            <a:r>
              <a:rPr b="0" i="0" lang="en-US" sz="2400" u="none">
                <a:solidFill>
                  <a:schemeClr val="dk1"/>
                </a:solidFill>
                <a:latin typeface="Arial"/>
                <a:ea typeface="Arial"/>
                <a:cs typeface="Arial"/>
                <a:sym typeface="Arial"/>
              </a:rPr>
              <a:t>	discoveries.  </a:t>
            </a:r>
            <a:endParaRPr/>
          </a:p>
        </p:txBody>
      </p:sp>
      <p:pic>
        <p:nvPicPr>
          <p:cNvPr id="145" name="Google Shape;145;p14"/>
          <p:cNvPicPr preferRelativeResize="0"/>
          <p:nvPr>
            <p:ph idx="4294967295" type="body"/>
          </p:nvPr>
        </p:nvPicPr>
        <p:blipFill rotWithShape="1">
          <a:blip r:embed="rId3">
            <a:alphaModFix/>
          </a:blip>
          <a:srcRect b="0" l="0" r="0" t="0"/>
          <a:stretch/>
        </p:blipFill>
        <p:spPr>
          <a:xfrm>
            <a:off x="2743200" y="3657600"/>
            <a:ext cx="4114800" cy="2728912"/>
          </a:xfrm>
          <a:prstGeom prst="rect">
            <a:avLst/>
          </a:prstGeom>
          <a:noFill/>
          <a:ln>
            <a:noFill/>
          </a:ln>
        </p:spPr>
      </p:pic>
      <p:grpSp>
        <p:nvGrpSpPr>
          <p:cNvPr id="146" name="Google Shape;146;p14"/>
          <p:cNvGrpSpPr/>
          <p:nvPr/>
        </p:nvGrpSpPr>
        <p:grpSpPr>
          <a:xfrm>
            <a:off x="8686800" y="76200"/>
            <a:ext cx="381000" cy="430212"/>
            <a:chOff x="6629400" y="1447800"/>
            <a:chExt cx="831850" cy="811212"/>
          </a:xfrm>
        </p:grpSpPr>
        <p:pic>
          <p:nvPicPr>
            <p:cNvPr id="147" name="Google Shape;147;p14"/>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148" name="Google Shape;148;p14"/>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2" name="Shape 152"/>
        <p:cNvGrpSpPr/>
        <p:nvPr/>
      </p:nvGrpSpPr>
      <p:grpSpPr>
        <a:xfrm>
          <a:off x="0" y="0"/>
          <a:ext cx="0" cy="0"/>
          <a:chOff x="0" y="0"/>
          <a:chExt cx="0" cy="0"/>
        </a:xfrm>
      </p:grpSpPr>
      <p:sp>
        <p:nvSpPr>
          <p:cNvPr id="153" name="Google Shape;153;p15"/>
          <p:cNvSpPr txBox="1"/>
          <p:nvPr>
            <p:ph idx="11" type="ftr"/>
          </p:nvPr>
        </p:nvSpPr>
        <p:spPr>
          <a:xfrm>
            <a:off x="457200" y="6477000"/>
            <a:ext cx="7391400" cy="381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 2004, ZERO TO THREE.   All rights reserved.  Contact ZERO TO THREE for all uses: www.zerotothree.org</a:t>
            </a:r>
            <a:endParaRPr/>
          </a:p>
        </p:txBody>
      </p:sp>
      <p:sp>
        <p:nvSpPr>
          <p:cNvPr id="154" name="Google Shape;154;p15"/>
          <p:cNvSpPr txBox="1"/>
          <p:nvPr>
            <p:ph idx="4294967295"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000" u="none">
                <a:solidFill>
                  <a:schemeClr val="dk2"/>
                </a:solidFill>
                <a:latin typeface="Arial"/>
                <a:ea typeface="Arial"/>
                <a:cs typeface="Arial"/>
                <a:sym typeface="Arial"/>
              </a:rPr>
              <a:t>Learning Through Play</a:t>
            </a:r>
            <a:endParaRPr/>
          </a:p>
        </p:txBody>
      </p:sp>
      <p:sp>
        <p:nvSpPr>
          <p:cNvPr id="155" name="Google Shape;155;p15"/>
          <p:cNvSpPr txBox="1"/>
          <p:nvPr>
            <p:ph idx="4294967295" type="body"/>
          </p:nvPr>
        </p:nvSpPr>
        <p:spPr>
          <a:xfrm>
            <a:off x="580250" y="1417625"/>
            <a:ext cx="40386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Font typeface="Arial"/>
              <a:buNone/>
            </a:pPr>
            <a:r>
              <a:rPr b="0" i="0" lang="en-US" sz="2400" u="none">
                <a:solidFill>
                  <a:schemeClr val="dk1"/>
                </a:solidFill>
                <a:latin typeface="Arial"/>
                <a:ea typeface="Arial"/>
                <a:cs typeface="Arial"/>
                <a:sym typeface="Arial"/>
              </a:rPr>
              <a:t>Babies and toddlers learn best when they have loving adults to care for them, and who are responsive to their needs and interests.  </a:t>
            </a:r>
            <a:endParaRPr/>
          </a:p>
          <a:p>
            <a:pPr indent="-342900" lvl="0" marL="342900" marR="0" rtl="0" algn="l">
              <a:lnSpc>
                <a:spcPct val="90000"/>
              </a:lnSpc>
              <a:spcBef>
                <a:spcPts val="480"/>
              </a:spcBef>
              <a:spcAft>
                <a:spcPts val="0"/>
              </a:spcAft>
              <a:buClr>
                <a:schemeClr val="hlink"/>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90000"/>
              </a:lnSpc>
              <a:spcBef>
                <a:spcPts val="480"/>
              </a:spcBef>
              <a:spcAft>
                <a:spcPts val="0"/>
              </a:spcAft>
              <a:buClr>
                <a:schemeClr val="hlink"/>
              </a:buClr>
              <a:buFont typeface="Arial"/>
              <a:buNone/>
            </a:pPr>
            <a:r>
              <a:rPr b="0" i="0" lang="en-US" sz="2400" u="none">
                <a:solidFill>
                  <a:schemeClr val="dk1"/>
                </a:solidFill>
                <a:latin typeface="Arial"/>
                <a:ea typeface="Arial"/>
                <a:cs typeface="Arial"/>
                <a:sym typeface="Arial"/>
              </a:rPr>
              <a:t>Babies also learn best when they can play and explore an enriching, interesting, and child-safe environment.  </a:t>
            </a:r>
            <a:endParaRPr/>
          </a:p>
          <a:p>
            <a:pPr indent="-190500" lvl="0" marL="342900" marR="0" rtl="0" algn="l">
              <a:lnSpc>
                <a:spcPct val="100000"/>
              </a:lnSpc>
              <a:spcBef>
                <a:spcPts val="480"/>
              </a:spcBef>
              <a:spcAft>
                <a:spcPts val="0"/>
              </a:spcAft>
              <a:buClr>
                <a:schemeClr val="hlink"/>
              </a:buClr>
              <a:buSzPts val="2400"/>
              <a:buFont typeface="Arial"/>
              <a:buNone/>
            </a:pPr>
            <a:r>
              <a:t/>
            </a:r>
            <a:endParaRPr b="0" i="0" sz="2400" u="none">
              <a:solidFill>
                <a:schemeClr val="dk1"/>
              </a:solidFill>
              <a:latin typeface="Arial"/>
              <a:ea typeface="Arial"/>
              <a:cs typeface="Arial"/>
              <a:sym typeface="Arial"/>
            </a:endParaRPr>
          </a:p>
        </p:txBody>
      </p:sp>
      <p:sp>
        <p:nvSpPr>
          <p:cNvPr id="156" name="Google Shape;156;p15"/>
          <p:cNvSpPr txBox="1"/>
          <p:nvPr/>
        </p:nvSpPr>
        <p:spPr>
          <a:xfrm>
            <a:off x="1066800" y="5486400"/>
            <a:ext cx="723900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57" name="Google Shape;157;p15"/>
          <p:cNvPicPr preferRelativeResize="0"/>
          <p:nvPr>
            <p:ph idx="4294967295" type="body"/>
          </p:nvPr>
        </p:nvPicPr>
        <p:blipFill rotWithShape="1">
          <a:blip r:embed="rId3">
            <a:alphaModFix/>
          </a:blip>
          <a:srcRect b="0" l="0" r="0" t="0"/>
          <a:stretch/>
        </p:blipFill>
        <p:spPr>
          <a:xfrm>
            <a:off x="5410200" y="1903412"/>
            <a:ext cx="2401887" cy="3632200"/>
          </a:xfrm>
          <a:prstGeom prst="rect">
            <a:avLst/>
          </a:prstGeom>
          <a:noFill/>
          <a:ln>
            <a:noFill/>
          </a:ln>
        </p:spPr>
      </p:pic>
      <p:grpSp>
        <p:nvGrpSpPr>
          <p:cNvPr id="158" name="Google Shape;158;p15"/>
          <p:cNvGrpSpPr/>
          <p:nvPr/>
        </p:nvGrpSpPr>
        <p:grpSpPr>
          <a:xfrm>
            <a:off x="8686800" y="76200"/>
            <a:ext cx="381000" cy="430212"/>
            <a:chOff x="6629400" y="1447800"/>
            <a:chExt cx="831850" cy="811212"/>
          </a:xfrm>
        </p:grpSpPr>
        <p:pic>
          <p:nvPicPr>
            <p:cNvPr id="159" name="Google Shape;159;p15"/>
            <p:cNvPicPr preferRelativeResize="0"/>
            <p:nvPr/>
          </p:nvPicPr>
          <p:blipFill rotWithShape="1">
            <a:blip r:embed="rId4">
              <a:alphaModFix/>
            </a:blip>
            <a:srcRect b="0" l="0" r="0" t="0"/>
            <a:stretch/>
          </p:blipFill>
          <p:spPr>
            <a:xfrm>
              <a:off x="6629400" y="1447800"/>
              <a:ext cx="831850" cy="811212"/>
            </a:xfrm>
            <a:prstGeom prst="rect">
              <a:avLst/>
            </a:prstGeom>
            <a:noFill/>
            <a:ln>
              <a:noFill/>
            </a:ln>
          </p:spPr>
        </p:pic>
        <p:sp>
          <p:nvSpPr>
            <p:cNvPr id="160" name="Google Shape;160;p15"/>
            <p:cNvSpPr txBox="1"/>
            <p:nvPr/>
          </p:nvSpPr>
          <p:spPr>
            <a:xfrm>
              <a:off x="6781800" y="1674812"/>
              <a:ext cx="485775" cy="233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Click</a:t>
              </a:r>
              <a:endParaRPr/>
            </a:p>
            <a:p>
              <a:pPr indent="0" lvl="0" marL="0" marR="0" rtl="0" algn="l">
                <a:lnSpc>
                  <a:spcPct val="100000"/>
                </a:lnSpc>
                <a:spcBef>
                  <a:spcPts val="0"/>
                </a:spcBef>
                <a:spcAft>
                  <a:spcPts val="0"/>
                </a:spcAft>
                <a:buClr>
                  <a:srgbClr val="FFFF00"/>
                </a:buClr>
                <a:buFont typeface="Comic Sans MS"/>
                <a:buNone/>
              </a:pPr>
              <a:r>
                <a:rPr b="1" i="0" lang="en-US" sz="100" u="none">
                  <a:solidFill>
                    <a:srgbClr val="FFFF00"/>
                  </a:solidFill>
                  <a:latin typeface="Comic Sans MS"/>
                  <a:ea typeface="Comic Sans MS"/>
                  <a:cs typeface="Comic Sans MS"/>
                  <a:sym typeface="Comic Sans MS"/>
                </a:rPr>
                <a:t> Me!!</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amwork">
  <a:themeElements>
    <a:clrScheme name="default">
      <a:dk1>
        <a:srgbClr val="FFFFFF"/>
      </a:dk1>
      <a:lt1>
        <a:srgbClr val="006666"/>
      </a:lt1>
      <a:dk2>
        <a:srgbClr val="B9EFEE"/>
      </a:dk2>
      <a:lt2>
        <a:srgbClr val="006E6B"/>
      </a:lt2>
      <a:accent1>
        <a:srgbClr val="33CCCC"/>
      </a:accent1>
      <a:accent2>
        <a:srgbClr val="6AB475"/>
      </a:accent2>
      <a:accent3>
        <a:srgbClr val="006666"/>
      </a:accent3>
      <a:accent4>
        <a:srgbClr val="33CCCC"/>
      </a:accent4>
      <a:accent5>
        <a:srgbClr val="6AB475"/>
      </a:accent5>
      <a:accent6>
        <a:srgbClr val="006666"/>
      </a:accent6>
      <a:hlink>
        <a:srgbClr val="00FF99"/>
      </a:hlink>
      <a:folHlink>
        <a:srgbClr val="CCFF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