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y="6858000" cx="9144000"/>
  <p:notesSz cx="6858000" cy="9144000"/>
  <p:embeddedFontLst>
    <p:embeddedFont>
      <p:font typeface="Constantia"/>
      <p:regular r:id="rId48"/>
      <p:bold r:id="rId49"/>
      <p:italic r:id="rId50"/>
      <p:boldItalic r:id="rId51"/>
    </p:embeddedFont>
    <p:embeddedFont>
      <p:font typeface="Nunito"/>
      <p:bold r:id="rId52"/>
      <p:boldItalic r:id="rId53"/>
    </p:embeddedFont>
    <p:embeddedFont>
      <p:font typeface="Gill Sans"/>
      <p:regular r:id="rId54"/>
      <p:bold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Constantia-regular.fntdata"/><Relationship Id="rId47" Type="http://schemas.openxmlformats.org/officeDocument/2006/relationships/slide" Target="slides/slide41.xml"/><Relationship Id="rId49" Type="http://schemas.openxmlformats.org/officeDocument/2006/relationships/font" Target="fonts/Constanti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Constantia-boldItalic.fntdata"/><Relationship Id="rId50" Type="http://schemas.openxmlformats.org/officeDocument/2006/relationships/font" Target="fonts/Constantia-italic.fntdata"/><Relationship Id="rId53" Type="http://schemas.openxmlformats.org/officeDocument/2006/relationships/font" Target="fonts/Nunito-boldItalic.fntdata"/><Relationship Id="rId52" Type="http://schemas.openxmlformats.org/officeDocument/2006/relationships/font" Target="fonts/Nunito-bold.fntdata"/><Relationship Id="rId11" Type="http://schemas.openxmlformats.org/officeDocument/2006/relationships/slide" Target="slides/slide5.xml"/><Relationship Id="rId55" Type="http://schemas.openxmlformats.org/officeDocument/2006/relationships/font" Target="fonts/GillSans-bold.fntdata"/><Relationship Id="rId10" Type="http://schemas.openxmlformats.org/officeDocument/2006/relationships/slide" Target="slides/slide4.xml"/><Relationship Id="rId54" Type="http://schemas.openxmlformats.org/officeDocument/2006/relationships/font" Target="fonts/GillSans-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544377af5d_11_1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g544377af5d_11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1dd6c5a75_0_6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g51dd6c5a75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1dd6c5a75_0_2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g51dd6c5a75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1dd6c5a75_0_18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51dd6c5a75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1dd6c5a75_0_1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g51dd6c5a75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522eec5ada_0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522eec5ada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22eec5ada_0_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22eec5ad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2292eeac1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52292eeac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1dd6c5a75_0_17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51dd6c5a75_0_1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1dd6c5a75_0_4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51dd6c5a75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1dd6c5a75_0_3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51dd6c5a75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51dd6c5a75_0_5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51dd6c5a75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51dd6c5a75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51dd6c5a7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1dd6c5a75_7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51dd6c5a75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544377af5d_0_3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g544377af5d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54504ed1d6_0_1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54504ed1d6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51dd6c5a75_0_2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g51dd6c5a75_0_2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51dd6c5a75_0_20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g51dd6c5a75_0_2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51dd6c5a75_0_20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g51dd6c5a75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9" name="Shape 369"/>
        <p:cNvGrpSpPr/>
        <p:nvPr/>
      </p:nvGrpSpPr>
      <p:grpSpPr>
        <a:xfrm>
          <a:off x="0" y="0"/>
          <a:ext cx="0" cy="0"/>
          <a:chOff x="0" y="0"/>
          <a:chExt cx="0" cy="0"/>
        </a:xfrm>
      </p:grpSpPr>
      <p:sp>
        <p:nvSpPr>
          <p:cNvPr id="370" name="Google Shape;370;g51dd6c5a75_0_19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1" name="Google Shape;371;g51dd6c5a75_0_1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g50bb1317de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50bb1317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Google Shape;382;g51dd6c5a75_0_9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g51dd6c5a75_0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545bbca9a1_2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0" name="Google Shape;390;g545bbca9a1_2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Google Shape;401;g51dd6c5a75_0_9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g51dd6c5a75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51dd6c5a75_0_3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51dd6c5a75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p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8" name="Google Shape;41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51dd6c5a75_0_7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g51dd6c5a75_0_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1dd6c5a75_0_7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g51dd6c5a75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51dd6c5a75_0_19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51dd6c5a75_0_1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1dd6c5a75_0_6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51dd6c5a75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544377af5d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g544377af5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44377af5d_0_7: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g544377af5d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44377af5d_0_1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g544377af5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1" name="Shape 61"/>
        <p:cNvGrpSpPr/>
        <p:nvPr/>
      </p:nvGrpSpPr>
      <p:grpSpPr>
        <a:xfrm>
          <a:off x="0" y="0"/>
          <a:ext cx="0" cy="0"/>
          <a:chOff x="0" y="0"/>
          <a:chExt cx="0" cy="0"/>
        </a:xfrm>
      </p:grpSpPr>
      <p:sp>
        <p:nvSpPr>
          <p:cNvPr id="62" name="Google Shape;62;p14"/>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4"/>
          <p:cNvSpPr txBox="1"/>
          <p:nvPr>
            <p:ph idx="1" type="body"/>
          </p:nvPr>
        </p:nvSpPr>
        <p:spPr>
          <a:xfrm>
            <a:off x="457200" y="1935480"/>
            <a:ext cx="8229600" cy="4389120"/>
          </a:xfrm>
          <a:prstGeom prst="rect">
            <a:avLst/>
          </a:prstGeom>
          <a:noFill/>
          <a:ln>
            <a:noFill/>
          </a:ln>
        </p:spPr>
        <p:txBody>
          <a:bodyPr anchorCtr="0" anchor="t" bIns="91425" lIns="91425" spcFirstLastPara="1" rIns="91425" wrap="square" tIns="91425"/>
          <a:lstStyle>
            <a:lvl1pPr indent="-385445" lvl="0" marL="457200" marR="0" algn="l">
              <a:lnSpc>
                <a:spcPct val="100000"/>
              </a:lnSpc>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algn="l">
              <a:lnSpc>
                <a:spcPct val="100000"/>
              </a:lnSpc>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algn="l">
              <a:lnSpc>
                <a:spcPct val="100000"/>
              </a:lnSpc>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algn="l">
              <a:lnSpc>
                <a:spcPct val="100000"/>
              </a:lnSpc>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4" name="Google Shape;64;p14"/>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5" name="Google Shape;65;p14"/>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66" name="Google Shape;66;p1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67" name="Shape 67"/>
        <p:cNvGrpSpPr/>
        <p:nvPr/>
      </p:nvGrpSpPr>
      <p:grpSpPr>
        <a:xfrm>
          <a:off x="0" y="0"/>
          <a:ext cx="0" cy="0"/>
          <a:chOff x="0" y="0"/>
          <a:chExt cx="0" cy="0"/>
        </a:xfrm>
      </p:grpSpPr>
      <p:sp>
        <p:nvSpPr>
          <p:cNvPr id="68" name="Google Shape;68;p15"/>
          <p:cNvSpPr txBox="1"/>
          <p:nvPr>
            <p:ph type="ctrTitle"/>
          </p:nvPr>
        </p:nvSpPr>
        <p:spPr>
          <a:xfrm>
            <a:off x="533400" y="1371600"/>
            <a:ext cx="7851648" cy="1828800"/>
          </a:xfrm>
          <a:prstGeom prst="rect">
            <a:avLst/>
          </a:prstGeom>
          <a:noFill/>
          <a:ln>
            <a:noFill/>
          </a:ln>
        </p:spPr>
        <p:txBody>
          <a:bodyPr anchorCtr="0" anchor="b" bIns="91425" lIns="91425" spcFirstLastPara="1" rIns="91425" wrap="square" tIns="91425"/>
          <a:lstStyle>
            <a:lvl1pPr lvl="0" marR="0" algn="r">
              <a:lnSpc>
                <a:spcPct val="100000"/>
              </a:lnSpc>
              <a:spcBef>
                <a:spcPts val="0"/>
              </a:spcBef>
              <a:spcAft>
                <a:spcPts val="0"/>
              </a:spcAft>
              <a:buClr>
                <a:srgbClr val="4CE0EA"/>
              </a:buClr>
              <a:buSzPts val="1400"/>
              <a:buFont typeface="Calibri"/>
              <a:buNone/>
              <a:defRPr b="1" i="0" sz="5600" u="none" cap="none" strike="noStrike">
                <a:solidFill>
                  <a:srgbClr val="4CE0EA"/>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9" name="Google Shape;69;p15"/>
          <p:cNvSpPr txBox="1"/>
          <p:nvPr>
            <p:ph idx="1" type="subTitle"/>
          </p:nvPr>
        </p:nvSpPr>
        <p:spPr>
          <a:xfrm>
            <a:off x="533400" y="3228536"/>
            <a:ext cx="7854696" cy="1752600"/>
          </a:xfrm>
          <a:prstGeom prst="rect">
            <a:avLst/>
          </a:prstGeom>
          <a:noFill/>
          <a:ln>
            <a:noFill/>
          </a:ln>
        </p:spPr>
        <p:txBody>
          <a:bodyPr anchorCtr="0" anchor="t" bIns="91425" lIns="91425" spcFirstLastPara="1" rIns="91425" wrap="square" tIns="91425"/>
          <a:lstStyle>
            <a:lvl1pPr lvl="0" marR="45720" algn="r">
              <a:lnSpc>
                <a:spcPct val="100000"/>
              </a:lnSpc>
              <a:spcBef>
                <a:spcPts val="520"/>
              </a:spcBef>
              <a:spcAft>
                <a:spcPts val="0"/>
              </a:spcAft>
              <a:buClr>
                <a:schemeClr val="accent3"/>
              </a:buClr>
              <a:buSzPts val="2470"/>
              <a:buFont typeface="Noto Sans Symbols"/>
              <a:buNone/>
              <a:defRPr b="0" i="0" sz="2600" u="none" cap="none" strike="noStrike">
                <a:solidFill>
                  <a:schemeClr val="lt1"/>
                </a:solidFill>
                <a:latin typeface="Constantia"/>
                <a:ea typeface="Constantia"/>
                <a:cs typeface="Constantia"/>
                <a:sym typeface="Constantia"/>
              </a:defRPr>
            </a:lvl1pPr>
            <a:lvl2pPr lvl="1" marR="0" algn="ctr">
              <a:lnSpc>
                <a:spcPct val="100000"/>
              </a:lnSpc>
              <a:spcBef>
                <a:spcPts val="480"/>
              </a:spcBef>
              <a:spcAft>
                <a:spcPts val="0"/>
              </a:spcAft>
              <a:buClr>
                <a:schemeClr val="accent1"/>
              </a:buClr>
              <a:buSzPts val="2040"/>
              <a:buFont typeface="Noto Sans Symbols"/>
              <a:buNone/>
              <a:defRPr b="0" i="0" sz="2400" u="none" cap="none" strike="noStrike">
                <a:solidFill>
                  <a:schemeClr val="lt1"/>
                </a:solidFill>
                <a:latin typeface="Constantia"/>
                <a:ea typeface="Constantia"/>
                <a:cs typeface="Constantia"/>
                <a:sym typeface="Constantia"/>
              </a:defRPr>
            </a:lvl2pPr>
            <a:lvl3pPr lvl="2" marR="0" algn="ctr">
              <a:lnSpc>
                <a:spcPct val="100000"/>
              </a:lnSpc>
              <a:spcBef>
                <a:spcPts val="420"/>
              </a:spcBef>
              <a:spcAft>
                <a:spcPts val="0"/>
              </a:spcAft>
              <a:buClr>
                <a:schemeClr val="accent2"/>
              </a:buClr>
              <a:buSzPts val="1470"/>
              <a:buFont typeface="Noto Sans Symbols"/>
              <a:buNone/>
              <a:defRPr b="0" i="0" sz="2100" u="none" cap="none" strike="noStrike">
                <a:solidFill>
                  <a:schemeClr val="lt1"/>
                </a:solidFill>
                <a:latin typeface="Constantia"/>
                <a:ea typeface="Constantia"/>
                <a:cs typeface="Constantia"/>
                <a:sym typeface="Constantia"/>
              </a:defRPr>
            </a:lvl3pPr>
            <a:lvl4pPr lvl="3" marR="0" algn="ctr">
              <a:lnSpc>
                <a:spcPct val="100000"/>
              </a:lnSpc>
              <a:spcBef>
                <a:spcPts val="400"/>
              </a:spcBef>
              <a:spcAft>
                <a:spcPts val="0"/>
              </a:spcAft>
              <a:buClr>
                <a:schemeClr val="accent3"/>
              </a:buClr>
              <a:buSzPts val="1300"/>
              <a:buFont typeface="Noto Sans Symbols"/>
              <a:buNone/>
              <a:defRPr b="0" i="0" sz="2000" u="none" cap="none" strike="noStrike">
                <a:solidFill>
                  <a:schemeClr val="lt1"/>
                </a:solidFill>
                <a:latin typeface="Constantia"/>
                <a:ea typeface="Constantia"/>
                <a:cs typeface="Constantia"/>
                <a:sym typeface="Constantia"/>
              </a:defRPr>
            </a:lvl4pPr>
            <a:lvl5pPr lvl="4" marR="0" algn="ctr">
              <a:lnSpc>
                <a:spcPct val="100000"/>
              </a:lnSpc>
              <a:spcBef>
                <a:spcPts val="400"/>
              </a:spcBef>
              <a:spcAft>
                <a:spcPts val="0"/>
              </a:spcAft>
              <a:buClr>
                <a:schemeClr val="accent4"/>
              </a:buClr>
              <a:buSzPts val="1300"/>
              <a:buFont typeface="Noto Sans Symbols"/>
              <a:buNone/>
              <a:defRPr b="0" i="0" sz="2000" u="none" cap="none" strike="noStrike">
                <a:solidFill>
                  <a:schemeClr val="lt1"/>
                </a:solidFill>
                <a:latin typeface="Constantia"/>
                <a:ea typeface="Constantia"/>
                <a:cs typeface="Constantia"/>
                <a:sym typeface="Constantia"/>
              </a:defRPr>
            </a:lvl5pPr>
            <a:lvl6pPr lvl="5" marR="0" algn="ctr">
              <a:lnSpc>
                <a:spcPct val="100000"/>
              </a:lnSpc>
              <a:spcBef>
                <a:spcPts val="360"/>
              </a:spcBef>
              <a:spcAft>
                <a:spcPts val="0"/>
              </a:spcAft>
              <a:buClr>
                <a:schemeClr val="accent5"/>
              </a:buClr>
              <a:buSzPts val="1440"/>
              <a:buFont typeface="Noto Sans Symbols"/>
              <a:buNone/>
              <a:defRPr b="0" i="0" sz="1800" u="none" cap="none" strike="noStrike">
                <a:solidFill>
                  <a:schemeClr val="lt1"/>
                </a:solidFill>
                <a:latin typeface="Constantia"/>
                <a:ea typeface="Constantia"/>
                <a:cs typeface="Constantia"/>
                <a:sym typeface="Constantia"/>
              </a:defRPr>
            </a:lvl6pPr>
            <a:lvl7pPr lvl="6" marR="0" algn="ctr">
              <a:lnSpc>
                <a:spcPct val="100000"/>
              </a:lnSpc>
              <a:spcBef>
                <a:spcPts val="320"/>
              </a:spcBef>
              <a:spcAft>
                <a:spcPts val="0"/>
              </a:spcAft>
              <a:buClr>
                <a:schemeClr val="accent6"/>
              </a:buClr>
              <a:buSzPts val="1280"/>
              <a:buFont typeface="Noto Sans Symbols"/>
              <a:buNone/>
              <a:defRPr b="0" i="0" sz="1600" u="none" cap="none" strike="noStrike">
                <a:solidFill>
                  <a:schemeClr val="lt1"/>
                </a:solidFill>
                <a:latin typeface="Constantia"/>
                <a:ea typeface="Constantia"/>
                <a:cs typeface="Constantia"/>
                <a:sym typeface="Constantia"/>
              </a:defRPr>
            </a:lvl7pPr>
            <a:lvl8pPr lvl="7" marR="0" algn="ctr">
              <a:lnSpc>
                <a:spcPct val="100000"/>
              </a:lnSpc>
              <a:spcBef>
                <a:spcPts val="320"/>
              </a:spcBef>
              <a:spcAft>
                <a:spcPts val="0"/>
              </a:spcAft>
              <a:buClr>
                <a:schemeClr val="lt2"/>
              </a:buClr>
              <a:buSzPts val="1600"/>
              <a:buFont typeface="Constantia"/>
              <a:buNone/>
              <a:defRPr b="0" i="0" sz="1600" u="none" cap="none" strike="noStrike">
                <a:solidFill>
                  <a:schemeClr val="lt1"/>
                </a:solidFill>
                <a:latin typeface="Constantia"/>
                <a:ea typeface="Constantia"/>
                <a:cs typeface="Constantia"/>
                <a:sym typeface="Constantia"/>
              </a:defRPr>
            </a:lvl8pPr>
            <a:lvl9pPr lvl="8" marR="0" algn="ctr">
              <a:lnSpc>
                <a:spcPct val="100000"/>
              </a:lnSpc>
              <a:spcBef>
                <a:spcPts val="280"/>
              </a:spcBef>
              <a:spcAft>
                <a:spcPts val="0"/>
              </a:spcAft>
              <a:buClr>
                <a:schemeClr val="lt2"/>
              </a:buClr>
              <a:buSzPts val="1400"/>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70" name="Google Shape;70;p15"/>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71" name="Google Shape;71;p15"/>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72" name="Google Shape;72;p1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530352" y="1316736"/>
            <a:ext cx="7772400" cy="1362456"/>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rgbClr val="4AE3AC"/>
              </a:buClr>
              <a:buSzPts val="1400"/>
              <a:buFont typeface="Calibri"/>
              <a:buNone/>
              <a:defRPr b="1" i="0" sz="5600" u="none" cap="none" strike="noStrike">
                <a:solidFill>
                  <a:srgbClr val="4AE3AC"/>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5" name="Google Shape;75;p16"/>
          <p:cNvSpPr txBox="1"/>
          <p:nvPr>
            <p:ph idx="1" type="body"/>
          </p:nvPr>
        </p:nvSpPr>
        <p:spPr>
          <a:xfrm>
            <a:off x="530352" y="2704664"/>
            <a:ext cx="7772400" cy="1509712"/>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440"/>
              </a:spcBef>
              <a:spcAft>
                <a:spcPts val="0"/>
              </a:spcAft>
              <a:buClr>
                <a:schemeClr val="accent3"/>
              </a:buClr>
              <a:buSzPts val="2470"/>
              <a:buFont typeface="Noto Sans Symbols"/>
              <a:buNone/>
              <a:defRPr b="0" i="0" sz="2200" u="none" cap="none" strike="noStrike">
                <a:solidFill>
                  <a:schemeClr val="lt1"/>
                </a:solidFill>
                <a:latin typeface="Constantia"/>
                <a:ea typeface="Constantia"/>
                <a:cs typeface="Constantia"/>
                <a:sym typeface="Constantia"/>
              </a:defRPr>
            </a:lvl1pPr>
            <a:lvl2pPr indent="-228600" lvl="1" marL="914400" marR="0" algn="l">
              <a:lnSpc>
                <a:spcPct val="100000"/>
              </a:lnSpc>
              <a:spcBef>
                <a:spcPts val="360"/>
              </a:spcBef>
              <a:spcAft>
                <a:spcPts val="0"/>
              </a:spcAft>
              <a:buClr>
                <a:schemeClr val="accent1"/>
              </a:buClr>
              <a:buSzPts val="2040"/>
              <a:buFont typeface="Noto Sans Symbols"/>
              <a:buNone/>
              <a:defRPr b="0" i="0" sz="1800" u="none" cap="none" strike="noStrike">
                <a:solidFill>
                  <a:schemeClr val="lt1"/>
                </a:solidFill>
                <a:latin typeface="Constantia"/>
                <a:ea typeface="Constantia"/>
                <a:cs typeface="Constantia"/>
                <a:sym typeface="Constantia"/>
              </a:defRPr>
            </a:lvl2pPr>
            <a:lvl3pPr indent="-228600" lvl="2" marL="1371600" marR="0" algn="l">
              <a:lnSpc>
                <a:spcPct val="100000"/>
              </a:lnSpc>
              <a:spcBef>
                <a:spcPts val="320"/>
              </a:spcBef>
              <a:spcAft>
                <a:spcPts val="0"/>
              </a:spcAft>
              <a:buClr>
                <a:schemeClr val="accent2"/>
              </a:buClr>
              <a:buSzPts val="1470"/>
              <a:buFont typeface="Noto Sans Symbols"/>
              <a:buNone/>
              <a:defRPr b="0" i="0" sz="1600" u="none" cap="none" strike="noStrike">
                <a:solidFill>
                  <a:schemeClr val="lt1"/>
                </a:solidFill>
                <a:latin typeface="Constantia"/>
                <a:ea typeface="Constantia"/>
                <a:cs typeface="Constantia"/>
                <a:sym typeface="Constantia"/>
              </a:defRPr>
            </a:lvl3pPr>
            <a:lvl4pPr indent="-228600" lvl="3" marL="1828800" marR="0" algn="l">
              <a:lnSpc>
                <a:spcPct val="100000"/>
              </a:lnSpc>
              <a:spcBef>
                <a:spcPts val="280"/>
              </a:spcBef>
              <a:spcAft>
                <a:spcPts val="0"/>
              </a:spcAft>
              <a:buClr>
                <a:schemeClr val="accent3"/>
              </a:buClr>
              <a:buSzPts val="1300"/>
              <a:buFont typeface="Noto Sans Symbols"/>
              <a:buNone/>
              <a:defRPr b="0" i="0" sz="1400" u="none" cap="none" strike="noStrike">
                <a:solidFill>
                  <a:schemeClr val="lt1"/>
                </a:solidFill>
                <a:latin typeface="Constantia"/>
                <a:ea typeface="Constantia"/>
                <a:cs typeface="Constantia"/>
                <a:sym typeface="Constantia"/>
              </a:defRPr>
            </a:lvl4pPr>
            <a:lvl5pPr indent="-228600" lvl="4" marL="2286000" marR="0" algn="l">
              <a:lnSpc>
                <a:spcPct val="100000"/>
              </a:lnSpc>
              <a:spcBef>
                <a:spcPts val="280"/>
              </a:spcBef>
              <a:spcAft>
                <a:spcPts val="0"/>
              </a:spcAft>
              <a:buClr>
                <a:schemeClr val="accent4"/>
              </a:buClr>
              <a:buSzPts val="1300"/>
              <a:buFont typeface="Noto Sans Symbols"/>
              <a:buNone/>
              <a:defRPr b="0" i="0" sz="1400" u="none" cap="none" strike="noStrike">
                <a:solidFill>
                  <a:schemeClr val="lt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76" name="Google Shape;76;p16"/>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77" name="Google Shape;77;p16"/>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D0E9ED"/>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78" name="Google Shape;78;p1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9" name="Shape 79"/>
        <p:cNvGrpSpPr/>
        <p:nvPr/>
      </p:nvGrpSpPr>
      <p:grpSpPr>
        <a:xfrm>
          <a:off x="0" y="0"/>
          <a:ext cx="0" cy="0"/>
          <a:chOff x="0" y="0"/>
          <a:chExt cx="0" cy="0"/>
        </a:xfrm>
      </p:grpSpPr>
      <p:sp>
        <p:nvSpPr>
          <p:cNvPr id="80" name="Google Shape;80;p17"/>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1" name="Google Shape;81;p17"/>
          <p:cNvSpPr txBox="1"/>
          <p:nvPr>
            <p:ph idx="1" type="body"/>
          </p:nvPr>
        </p:nvSpPr>
        <p:spPr>
          <a:xfrm>
            <a:off x="457200" y="1920085"/>
            <a:ext cx="4038600" cy="4434840"/>
          </a:xfrm>
          <a:prstGeom prst="rect">
            <a:avLst/>
          </a:prstGeom>
          <a:noFill/>
          <a:ln>
            <a:noFill/>
          </a:ln>
        </p:spPr>
        <p:txBody>
          <a:bodyPr anchorCtr="0" anchor="t" bIns="91425" lIns="91425" spcFirstLastPara="1" rIns="91425" wrap="square" tIns="91425"/>
          <a:lstStyle>
            <a:lvl1pPr indent="-385445" lvl="0" marL="457200" marR="0" algn="l">
              <a:lnSpc>
                <a:spcPct val="100000"/>
              </a:lnSpc>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algn="l">
              <a:lnSpc>
                <a:spcPct val="100000"/>
              </a:lnSpc>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algn="l">
              <a:lnSpc>
                <a:spcPct val="100000"/>
              </a:lnSpc>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algn="l">
              <a:lnSpc>
                <a:spcPct val="100000"/>
              </a:lnSpc>
              <a:spcBef>
                <a:spcPts val="360"/>
              </a:spcBef>
              <a:spcAft>
                <a:spcPts val="0"/>
              </a:spcAft>
              <a:buClr>
                <a:schemeClr val="accent3"/>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algn="l">
              <a:lnSpc>
                <a:spcPct val="100000"/>
              </a:lnSpc>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2" name="Google Shape;82;p17"/>
          <p:cNvSpPr txBox="1"/>
          <p:nvPr>
            <p:ph idx="2" type="body"/>
          </p:nvPr>
        </p:nvSpPr>
        <p:spPr>
          <a:xfrm>
            <a:off x="4648200" y="1920085"/>
            <a:ext cx="4038600" cy="4434840"/>
          </a:xfrm>
          <a:prstGeom prst="rect">
            <a:avLst/>
          </a:prstGeom>
          <a:noFill/>
          <a:ln>
            <a:noFill/>
          </a:ln>
        </p:spPr>
        <p:txBody>
          <a:bodyPr anchorCtr="0" anchor="t" bIns="91425" lIns="91425" spcFirstLastPara="1" rIns="91425" wrap="square" tIns="91425"/>
          <a:lstStyle>
            <a:lvl1pPr indent="-385445" lvl="0" marL="457200" marR="0" algn="l">
              <a:lnSpc>
                <a:spcPct val="100000"/>
              </a:lnSpc>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algn="l">
              <a:lnSpc>
                <a:spcPct val="100000"/>
              </a:lnSpc>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17500" lvl="2" marL="1371600" marR="0" algn="l">
              <a:lnSpc>
                <a:spcPct val="100000"/>
              </a:lnSpc>
              <a:spcBef>
                <a:spcPts val="400"/>
              </a:spcBef>
              <a:spcAft>
                <a:spcPts val="0"/>
              </a:spcAft>
              <a:buClr>
                <a:schemeClr val="accent2"/>
              </a:buClr>
              <a:buSzPts val="1400"/>
              <a:buFont typeface="Noto Sans Symbols"/>
              <a:buChar char="●"/>
              <a:defRPr b="0" i="0" sz="2000" u="none" cap="none" strike="noStrike">
                <a:solidFill>
                  <a:schemeClr val="dk1"/>
                </a:solidFill>
                <a:latin typeface="Constantia"/>
                <a:ea typeface="Constantia"/>
                <a:cs typeface="Constantia"/>
                <a:sym typeface="Constantia"/>
              </a:defRPr>
            </a:lvl3pPr>
            <a:lvl4pPr indent="-302894" lvl="3" marL="1828800" marR="0" algn="l">
              <a:lnSpc>
                <a:spcPct val="100000"/>
              </a:lnSpc>
              <a:spcBef>
                <a:spcPts val="360"/>
              </a:spcBef>
              <a:spcAft>
                <a:spcPts val="0"/>
              </a:spcAft>
              <a:buClr>
                <a:schemeClr val="accent3"/>
              </a:buClr>
              <a:buSzPts val="1170"/>
              <a:buFont typeface="Noto Sans Symbols"/>
              <a:buChar char="●"/>
              <a:defRPr b="0" i="0" sz="1800" u="none" cap="none" strike="noStrike">
                <a:solidFill>
                  <a:schemeClr val="dk1"/>
                </a:solidFill>
                <a:latin typeface="Constantia"/>
                <a:ea typeface="Constantia"/>
                <a:cs typeface="Constantia"/>
                <a:sym typeface="Constantia"/>
              </a:defRPr>
            </a:lvl4pPr>
            <a:lvl5pPr indent="-302895" lvl="4" marL="2286000" marR="0" algn="l">
              <a:lnSpc>
                <a:spcPct val="100000"/>
              </a:lnSpc>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3" name="Google Shape;83;p17"/>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4" name="Google Shape;84;p17"/>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85" name="Google Shape;85;p1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6" name="Shape 86"/>
        <p:cNvGrpSpPr/>
        <p:nvPr/>
      </p:nvGrpSpPr>
      <p:grpSpPr>
        <a:xfrm>
          <a:off x="0" y="0"/>
          <a:ext cx="0" cy="0"/>
          <a:chOff x="0" y="0"/>
          <a:chExt cx="0" cy="0"/>
        </a:xfrm>
      </p:grpSpPr>
      <p:sp>
        <p:nvSpPr>
          <p:cNvPr id="87" name="Google Shape;87;p18"/>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8" name="Google Shape;88;p18"/>
          <p:cNvSpPr txBox="1"/>
          <p:nvPr>
            <p:ph idx="1" type="body"/>
          </p:nvPr>
        </p:nvSpPr>
        <p:spPr>
          <a:xfrm>
            <a:off x="457200" y="1855248"/>
            <a:ext cx="4040188" cy="659352"/>
          </a:xfrm>
          <a:prstGeom prst="rect">
            <a:avLst/>
          </a:prstGeom>
          <a:noFill/>
          <a:ln>
            <a:noFill/>
          </a:ln>
        </p:spPr>
        <p:txBody>
          <a:bodyPr anchorCtr="0" anchor="ctr" bIns="91425" lIns="91425" spcFirstLastPara="1" rIns="91425" wrap="square" tIns="91425"/>
          <a:lstStyle>
            <a:lvl1pPr indent="-228600" lvl="0" marL="457200" marR="0" algn="l">
              <a:lnSpc>
                <a:spcPct val="100000"/>
              </a:lnSpc>
              <a:spcBef>
                <a:spcPts val="480"/>
              </a:spcBef>
              <a:spcAft>
                <a:spcPts val="0"/>
              </a:spcAft>
              <a:buClr>
                <a:schemeClr val="accent3"/>
              </a:buClr>
              <a:buSzPts val="2470"/>
              <a:buFont typeface="Noto Sans Symbols"/>
              <a:buNone/>
              <a:defRPr b="1" i="0" sz="2400" u="none" cap="none" strike="noStrike">
                <a:solidFill>
                  <a:schemeClr val="dk2"/>
                </a:solidFill>
                <a:latin typeface="Constantia"/>
                <a:ea typeface="Constantia"/>
                <a:cs typeface="Constantia"/>
                <a:sym typeface="Constantia"/>
              </a:defRPr>
            </a:lvl1pPr>
            <a:lvl2pPr indent="-228600" lvl="1" marL="914400" marR="0" algn="l">
              <a:lnSpc>
                <a:spcPct val="100000"/>
              </a:lnSpc>
              <a:spcBef>
                <a:spcPts val="400"/>
              </a:spcBef>
              <a:spcAft>
                <a:spcPts val="0"/>
              </a:spcAft>
              <a:buClr>
                <a:schemeClr val="accent1"/>
              </a:buClr>
              <a:buSzPts val="204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algn="l">
              <a:lnSpc>
                <a:spcPct val="100000"/>
              </a:lnSpc>
              <a:spcBef>
                <a:spcPts val="360"/>
              </a:spcBef>
              <a:spcAft>
                <a:spcPts val="0"/>
              </a:spcAft>
              <a:buClr>
                <a:schemeClr val="accent2"/>
              </a:buClr>
              <a:buSzPts val="147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algn="l">
              <a:lnSpc>
                <a:spcPct val="100000"/>
              </a:lnSpc>
              <a:spcBef>
                <a:spcPts val="320"/>
              </a:spcBef>
              <a:spcAft>
                <a:spcPts val="0"/>
              </a:spcAft>
              <a:buClr>
                <a:schemeClr val="accent3"/>
              </a:buClr>
              <a:buSzPts val="130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algn="l">
              <a:lnSpc>
                <a:spcPct val="100000"/>
              </a:lnSpc>
              <a:spcBef>
                <a:spcPts val="320"/>
              </a:spcBef>
              <a:spcAft>
                <a:spcPts val="0"/>
              </a:spcAft>
              <a:buClr>
                <a:schemeClr val="accent4"/>
              </a:buClr>
              <a:buSzPts val="130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9" name="Google Shape;89;p18"/>
          <p:cNvSpPr txBox="1"/>
          <p:nvPr>
            <p:ph idx="2" type="body"/>
          </p:nvPr>
        </p:nvSpPr>
        <p:spPr>
          <a:xfrm>
            <a:off x="4645025" y="1859757"/>
            <a:ext cx="4041775" cy="654843"/>
          </a:xfrm>
          <a:prstGeom prst="rect">
            <a:avLst/>
          </a:prstGeom>
          <a:noFill/>
          <a:ln>
            <a:noFill/>
          </a:ln>
        </p:spPr>
        <p:txBody>
          <a:bodyPr anchorCtr="0" anchor="ctr" bIns="91425" lIns="91425" spcFirstLastPara="1" rIns="91425" wrap="square" tIns="91425"/>
          <a:lstStyle>
            <a:lvl1pPr indent="-228600" lvl="0" marL="457200" marR="0" algn="l">
              <a:lnSpc>
                <a:spcPct val="100000"/>
              </a:lnSpc>
              <a:spcBef>
                <a:spcPts val="480"/>
              </a:spcBef>
              <a:spcAft>
                <a:spcPts val="0"/>
              </a:spcAft>
              <a:buClr>
                <a:schemeClr val="accent3"/>
              </a:buClr>
              <a:buSzPts val="2470"/>
              <a:buFont typeface="Noto Sans Symbols"/>
              <a:buNone/>
              <a:defRPr b="1" i="0" sz="2400" u="none" cap="none" strike="noStrike">
                <a:solidFill>
                  <a:schemeClr val="dk2"/>
                </a:solidFill>
                <a:latin typeface="Constantia"/>
                <a:ea typeface="Constantia"/>
                <a:cs typeface="Constantia"/>
                <a:sym typeface="Constantia"/>
              </a:defRPr>
            </a:lvl1pPr>
            <a:lvl2pPr indent="-228600" lvl="1" marL="914400" marR="0" algn="l">
              <a:lnSpc>
                <a:spcPct val="100000"/>
              </a:lnSpc>
              <a:spcBef>
                <a:spcPts val="400"/>
              </a:spcBef>
              <a:spcAft>
                <a:spcPts val="0"/>
              </a:spcAft>
              <a:buClr>
                <a:schemeClr val="accent1"/>
              </a:buClr>
              <a:buSzPts val="2040"/>
              <a:buFont typeface="Noto Sans Symbols"/>
              <a:buNone/>
              <a:defRPr b="1" i="0" sz="2000" u="none" cap="none" strike="noStrike">
                <a:solidFill>
                  <a:schemeClr val="dk1"/>
                </a:solidFill>
                <a:latin typeface="Constantia"/>
                <a:ea typeface="Constantia"/>
                <a:cs typeface="Constantia"/>
                <a:sym typeface="Constantia"/>
              </a:defRPr>
            </a:lvl2pPr>
            <a:lvl3pPr indent="-228600" lvl="2" marL="1371600" marR="0" algn="l">
              <a:lnSpc>
                <a:spcPct val="100000"/>
              </a:lnSpc>
              <a:spcBef>
                <a:spcPts val="360"/>
              </a:spcBef>
              <a:spcAft>
                <a:spcPts val="0"/>
              </a:spcAft>
              <a:buClr>
                <a:schemeClr val="accent2"/>
              </a:buClr>
              <a:buSzPts val="1470"/>
              <a:buFont typeface="Noto Sans Symbols"/>
              <a:buNone/>
              <a:defRPr b="1" i="0" sz="1800" u="none" cap="none" strike="noStrike">
                <a:solidFill>
                  <a:schemeClr val="dk1"/>
                </a:solidFill>
                <a:latin typeface="Constantia"/>
                <a:ea typeface="Constantia"/>
                <a:cs typeface="Constantia"/>
                <a:sym typeface="Constantia"/>
              </a:defRPr>
            </a:lvl3pPr>
            <a:lvl4pPr indent="-228600" lvl="3" marL="1828800" marR="0" algn="l">
              <a:lnSpc>
                <a:spcPct val="100000"/>
              </a:lnSpc>
              <a:spcBef>
                <a:spcPts val="320"/>
              </a:spcBef>
              <a:spcAft>
                <a:spcPts val="0"/>
              </a:spcAft>
              <a:buClr>
                <a:schemeClr val="accent3"/>
              </a:buClr>
              <a:buSzPts val="1300"/>
              <a:buFont typeface="Noto Sans Symbols"/>
              <a:buNone/>
              <a:defRPr b="1" i="0" sz="1600" u="none" cap="none" strike="noStrike">
                <a:solidFill>
                  <a:schemeClr val="dk1"/>
                </a:solidFill>
                <a:latin typeface="Constantia"/>
                <a:ea typeface="Constantia"/>
                <a:cs typeface="Constantia"/>
                <a:sym typeface="Constantia"/>
              </a:defRPr>
            </a:lvl4pPr>
            <a:lvl5pPr indent="-228600" lvl="4" marL="2286000" marR="0" algn="l">
              <a:lnSpc>
                <a:spcPct val="100000"/>
              </a:lnSpc>
              <a:spcBef>
                <a:spcPts val="320"/>
              </a:spcBef>
              <a:spcAft>
                <a:spcPts val="0"/>
              </a:spcAft>
              <a:buClr>
                <a:schemeClr val="accent4"/>
              </a:buClr>
              <a:buSzPts val="1300"/>
              <a:buFont typeface="Noto Sans Symbols"/>
              <a:buNone/>
              <a:defRPr b="1" i="0" sz="16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0" name="Google Shape;90;p18"/>
          <p:cNvSpPr txBox="1"/>
          <p:nvPr>
            <p:ph idx="3" type="body"/>
          </p:nvPr>
        </p:nvSpPr>
        <p:spPr>
          <a:xfrm>
            <a:off x="457200" y="2514600"/>
            <a:ext cx="4040188" cy="3845720"/>
          </a:xfrm>
          <a:prstGeom prst="rect">
            <a:avLst/>
          </a:prstGeom>
          <a:noFill/>
          <a:ln>
            <a:noFill/>
          </a:ln>
        </p:spPr>
        <p:txBody>
          <a:bodyPr anchorCtr="0" anchor="t" bIns="91425" lIns="91425" spcFirstLastPara="1" rIns="91425" wrap="square" tIns="91425"/>
          <a:lstStyle>
            <a:lvl1pPr indent="-361315" lvl="0" marL="457200" marR="0" algn="l">
              <a:lnSpc>
                <a:spcPct val="100000"/>
              </a:lnSpc>
              <a:spcBef>
                <a:spcPts val="440"/>
              </a:spcBef>
              <a:spcAft>
                <a:spcPts val="0"/>
              </a:spcAft>
              <a:buClr>
                <a:schemeClr val="accent3"/>
              </a:buClr>
              <a:buSzPts val="2090"/>
              <a:buFont typeface="Noto Sans Symbols"/>
              <a:buChar char="●"/>
              <a:defRPr b="0" i="0" sz="2200" u="none" cap="none" strike="noStrike">
                <a:solidFill>
                  <a:schemeClr val="dk1"/>
                </a:solidFill>
                <a:latin typeface="Constantia"/>
                <a:ea typeface="Constantia"/>
                <a:cs typeface="Constantia"/>
                <a:sym typeface="Constantia"/>
              </a:defRPr>
            </a:lvl1pPr>
            <a:lvl2pPr indent="-336550" lvl="1" marL="914400" marR="0" algn="l">
              <a:lnSpc>
                <a:spcPct val="100000"/>
              </a:lnSpc>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algn="l">
              <a:lnSpc>
                <a:spcPct val="100000"/>
              </a:lnSpc>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algn="l">
              <a:lnSpc>
                <a:spcPct val="100000"/>
              </a:lnSpc>
              <a:spcBef>
                <a:spcPts val="320"/>
              </a:spcBef>
              <a:spcAft>
                <a:spcPts val="0"/>
              </a:spcAft>
              <a:buClr>
                <a:schemeClr val="accent3"/>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algn="l">
              <a:lnSpc>
                <a:spcPct val="100000"/>
              </a:lnSpc>
              <a:spcBef>
                <a:spcPts val="320"/>
              </a:spcBef>
              <a:spcAft>
                <a:spcPts val="0"/>
              </a:spcAft>
              <a:buClr>
                <a:schemeClr val="accent4"/>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1" name="Google Shape;91;p18"/>
          <p:cNvSpPr txBox="1"/>
          <p:nvPr>
            <p:ph idx="4" type="body"/>
          </p:nvPr>
        </p:nvSpPr>
        <p:spPr>
          <a:xfrm>
            <a:off x="4645025" y="2514600"/>
            <a:ext cx="4041775" cy="3845720"/>
          </a:xfrm>
          <a:prstGeom prst="rect">
            <a:avLst/>
          </a:prstGeom>
          <a:noFill/>
          <a:ln>
            <a:noFill/>
          </a:ln>
        </p:spPr>
        <p:txBody>
          <a:bodyPr anchorCtr="0" anchor="t" bIns="91425" lIns="91425" spcFirstLastPara="1" rIns="91425" wrap="square" tIns="91425"/>
          <a:lstStyle>
            <a:lvl1pPr indent="-361315" lvl="0" marL="457200" marR="0" algn="l">
              <a:lnSpc>
                <a:spcPct val="100000"/>
              </a:lnSpc>
              <a:spcBef>
                <a:spcPts val="440"/>
              </a:spcBef>
              <a:spcAft>
                <a:spcPts val="0"/>
              </a:spcAft>
              <a:buClr>
                <a:schemeClr val="accent3"/>
              </a:buClr>
              <a:buSzPts val="2090"/>
              <a:buFont typeface="Noto Sans Symbols"/>
              <a:buChar char="●"/>
              <a:defRPr b="0" i="0" sz="2200" u="none" cap="none" strike="noStrike">
                <a:solidFill>
                  <a:schemeClr val="dk1"/>
                </a:solidFill>
                <a:latin typeface="Constantia"/>
                <a:ea typeface="Constantia"/>
                <a:cs typeface="Constantia"/>
                <a:sym typeface="Constantia"/>
              </a:defRPr>
            </a:lvl1pPr>
            <a:lvl2pPr indent="-336550" lvl="1" marL="914400" marR="0" algn="l">
              <a:lnSpc>
                <a:spcPct val="100000"/>
              </a:lnSpc>
              <a:spcBef>
                <a:spcPts val="400"/>
              </a:spcBef>
              <a:spcAft>
                <a:spcPts val="0"/>
              </a:spcAft>
              <a:buClr>
                <a:schemeClr val="accent1"/>
              </a:buClr>
              <a:buSzPts val="1700"/>
              <a:buFont typeface="Noto Sans Symbols"/>
              <a:buChar char="●"/>
              <a:defRPr b="0" i="0" sz="2000" u="none" cap="none" strike="noStrike">
                <a:solidFill>
                  <a:schemeClr val="dk1"/>
                </a:solidFill>
                <a:latin typeface="Constantia"/>
                <a:ea typeface="Constantia"/>
                <a:cs typeface="Constantia"/>
                <a:sym typeface="Constantia"/>
              </a:defRPr>
            </a:lvl2pPr>
            <a:lvl3pPr indent="-308610" lvl="2" marL="1371600" marR="0" algn="l">
              <a:lnSpc>
                <a:spcPct val="100000"/>
              </a:lnSpc>
              <a:spcBef>
                <a:spcPts val="360"/>
              </a:spcBef>
              <a:spcAft>
                <a:spcPts val="0"/>
              </a:spcAft>
              <a:buClr>
                <a:schemeClr val="accent2"/>
              </a:buClr>
              <a:buSzPts val="1260"/>
              <a:buFont typeface="Noto Sans Symbols"/>
              <a:buChar char="●"/>
              <a:defRPr b="0" i="0" sz="1800" u="none" cap="none" strike="noStrike">
                <a:solidFill>
                  <a:schemeClr val="dk1"/>
                </a:solidFill>
                <a:latin typeface="Constantia"/>
                <a:ea typeface="Constantia"/>
                <a:cs typeface="Constantia"/>
                <a:sym typeface="Constantia"/>
              </a:defRPr>
            </a:lvl3pPr>
            <a:lvl4pPr indent="-294639" lvl="3" marL="1828800" marR="0" algn="l">
              <a:lnSpc>
                <a:spcPct val="100000"/>
              </a:lnSpc>
              <a:spcBef>
                <a:spcPts val="320"/>
              </a:spcBef>
              <a:spcAft>
                <a:spcPts val="0"/>
              </a:spcAft>
              <a:buClr>
                <a:schemeClr val="accent3"/>
              </a:buClr>
              <a:buSzPts val="1040"/>
              <a:buFont typeface="Noto Sans Symbols"/>
              <a:buChar char="●"/>
              <a:defRPr b="0" i="0" sz="1600" u="none" cap="none" strike="noStrike">
                <a:solidFill>
                  <a:schemeClr val="dk1"/>
                </a:solidFill>
                <a:latin typeface="Constantia"/>
                <a:ea typeface="Constantia"/>
                <a:cs typeface="Constantia"/>
                <a:sym typeface="Constantia"/>
              </a:defRPr>
            </a:lvl4pPr>
            <a:lvl5pPr indent="-294639" lvl="4" marL="2286000" marR="0" algn="l">
              <a:lnSpc>
                <a:spcPct val="100000"/>
              </a:lnSpc>
              <a:spcBef>
                <a:spcPts val="320"/>
              </a:spcBef>
              <a:spcAft>
                <a:spcPts val="0"/>
              </a:spcAft>
              <a:buClr>
                <a:schemeClr val="accent4"/>
              </a:buClr>
              <a:buSzPts val="1040"/>
              <a:buFont typeface="Noto Sans Symbols"/>
              <a:buChar char="●"/>
              <a:defRPr b="0" i="0" sz="16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2" name="Google Shape;92;p18"/>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3" name="Google Shape;93;p18"/>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4" name="Google Shape;94;p1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5" name="Shape 95"/>
        <p:cNvGrpSpPr/>
        <p:nvPr/>
      </p:nvGrpSpPr>
      <p:grpSpPr>
        <a:xfrm>
          <a:off x="0" y="0"/>
          <a:ext cx="0" cy="0"/>
          <a:chOff x="0" y="0"/>
          <a:chExt cx="0" cy="0"/>
        </a:xfrm>
      </p:grpSpPr>
      <p:sp>
        <p:nvSpPr>
          <p:cNvPr id="96" name="Google Shape;96;p19"/>
          <p:cNvSpPr txBox="1"/>
          <p:nvPr>
            <p:ph type="title"/>
          </p:nvPr>
        </p:nvSpPr>
        <p:spPr>
          <a:xfrm>
            <a:off x="457200" y="704088"/>
            <a:ext cx="83058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97" name="Google Shape;97;p19"/>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8" name="Google Shape;98;p19"/>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99" name="Google Shape;99;p1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0" name="Shape 100"/>
        <p:cNvGrpSpPr/>
        <p:nvPr/>
      </p:nvGrpSpPr>
      <p:grpSpPr>
        <a:xfrm>
          <a:off x="0" y="0"/>
          <a:ext cx="0" cy="0"/>
          <a:chOff x="0" y="0"/>
          <a:chExt cx="0" cy="0"/>
        </a:xfrm>
      </p:grpSpPr>
      <p:sp>
        <p:nvSpPr>
          <p:cNvPr id="101" name="Google Shape;101;p20"/>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2" name="Google Shape;102;p20"/>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3" name="Google Shape;103;p2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21"/>
          <p:cNvSpPr txBox="1"/>
          <p:nvPr>
            <p:ph type="title"/>
          </p:nvPr>
        </p:nvSpPr>
        <p:spPr>
          <a:xfrm>
            <a:off x="685800" y="514352"/>
            <a:ext cx="2743200" cy="116205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1400"/>
              <a:buFont typeface="Calibri"/>
              <a:buNone/>
              <a:defRPr b="0" i="0" sz="26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6" name="Google Shape;106;p21"/>
          <p:cNvSpPr txBox="1"/>
          <p:nvPr>
            <p:ph idx="1" type="body"/>
          </p:nvPr>
        </p:nvSpPr>
        <p:spPr>
          <a:xfrm>
            <a:off x="685800" y="1676400"/>
            <a:ext cx="2743200" cy="4572000"/>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280"/>
              </a:spcBef>
              <a:spcAft>
                <a:spcPts val="0"/>
              </a:spcAft>
              <a:buClr>
                <a:schemeClr val="accent3"/>
              </a:buClr>
              <a:buSzPts val="2470"/>
              <a:buFont typeface="Noto Sans Symbols"/>
              <a:buNone/>
              <a:defRPr b="0" i="0" sz="1400" u="none" cap="none" strike="noStrike">
                <a:solidFill>
                  <a:schemeClr val="dk1"/>
                </a:solidFill>
                <a:latin typeface="Constantia"/>
                <a:ea typeface="Constantia"/>
                <a:cs typeface="Constantia"/>
                <a:sym typeface="Constantia"/>
              </a:defRPr>
            </a:lvl1pPr>
            <a:lvl2pPr indent="-228600" lvl="1" marL="914400" marR="0" algn="l">
              <a:lnSpc>
                <a:spcPct val="100000"/>
              </a:lnSpc>
              <a:spcBef>
                <a:spcPts val="240"/>
              </a:spcBef>
              <a:spcAft>
                <a:spcPts val="0"/>
              </a:spcAft>
              <a:buClr>
                <a:schemeClr val="accent1"/>
              </a:buClr>
              <a:buSzPts val="2040"/>
              <a:buFont typeface="Noto Sans Symbols"/>
              <a:buNone/>
              <a:defRPr b="0" i="0" sz="1200" u="none" cap="none" strike="noStrike">
                <a:solidFill>
                  <a:schemeClr val="dk1"/>
                </a:solidFill>
                <a:latin typeface="Constantia"/>
                <a:ea typeface="Constantia"/>
                <a:cs typeface="Constantia"/>
                <a:sym typeface="Constantia"/>
              </a:defRPr>
            </a:lvl2pPr>
            <a:lvl3pPr indent="-228600" lvl="2" marL="1371600" marR="0" algn="l">
              <a:lnSpc>
                <a:spcPct val="100000"/>
              </a:lnSpc>
              <a:spcBef>
                <a:spcPts val="200"/>
              </a:spcBef>
              <a:spcAft>
                <a:spcPts val="0"/>
              </a:spcAft>
              <a:buClr>
                <a:schemeClr val="accent2"/>
              </a:buClr>
              <a:buSzPts val="1470"/>
              <a:buFont typeface="Noto Sans Symbols"/>
              <a:buNone/>
              <a:defRPr b="0" i="0" sz="1000" u="none" cap="none" strike="noStrike">
                <a:solidFill>
                  <a:schemeClr val="dk1"/>
                </a:solidFill>
                <a:latin typeface="Constantia"/>
                <a:ea typeface="Constantia"/>
                <a:cs typeface="Constantia"/>
                <a:sym typeface="Constantia"/>
              </a:defRPr>
            </a:lvl3pPr>
            <a:lvl4pPr indent="-228600" lvl="3" marL="1828800" marR="0" algn="l">
              <a:lnSpc>
                <a:spcPct val="100000"/>
              </a:lnSpc>
              <a:spcBef>
                <a:spcPts val="180"/>
              </a:spcBef>
              <a:spcAft>
                <a:spcPts val="0"/>
              </a:spcAft>
              <a:buClr>
                <a:schemeClr val="accent3"/>
              </a:buClr>
              <a:buSzPts val="1300"/>
              <a:buFont typeface="Noto Sans Symbols"/>
              <a:buNone/>
              <a:defRPr b="0" i="0" sz="900" u="none" cap="none" strike="noStrike">
                <a:solidFill>
                  <a:schemeClr val="dk1"/>
                </a:solidFill>
                <a:latin typeface="Constantia"/>
                <a:ea typeface="Constantia"/>
                <a:cs typeface="Constantia"/>
                <a:sym typeface="Constantia"/>
              </a:defRPr>
            </a:lvl4pPr>
            <a:lvl5pPr indent="-228600" lvl="4" marL="2286000" marR="0" algn="l">
              <a:lnSpc>
                <a:spcPct val="100000"/>
              </a:lnSpc>
              <a:spcBef>
                <a:spcPts val="180"/>
              </a:spcBef>
              <a:spcAft>
                <a:spcPts val="0"/>
              </a:spcAft>
              <a:buClr>
                <a:schemeClr val="accent4"/>
              </a:buClr>
              <a:buSzPts val="1300"/>
              <a:buFont typeface="Noto Sans Symbols"/>
              <a:buNone/>
              <a:defRPr b="0" i="0" sz="9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7" name="Google Shape;107;p21"/>
          <p:cNvSpPr txBox="1"/>
          <p:nvPr>
            <p:ph idx="2" type="body"/>
          </p:nvPr>
        </p:nvSpPr>
        <p:spPr>
          <a:xfrm>
            <a:off x="3575050" y="1676400"/>
            <a:ext cx="5111750" cy="4572000"/>
          </a:xfrm>
          <a:prstGeom prst="rect">
            <a:avLst/>
          </a:prstGeom>
          <a:noFill/>
          <a:ln>
            <a:noFill/>
          </a:ln>
        </p:spPr>
        <p:txBody>
          <a:bodyPr anchorCtr="0" anchor="t" bIns="91425" lIns="91425" spcFirstLastPara="1" rIns="91425" wrap="square" tIns="91425"/>
          <a:lstStyle>
            <a:lvl1pPr indent="-397510" lvl="0" marL="457200" marR="0" algn="l">
              <a:lnSpc>
                <a:spcPct val="100000"/>
              </a:lnSpc>
              <a:spcBef>
                <a:spcPts val="560"/>
              </a:spcBef>
              <a:spcAft>
                <a:spcPts val="0"/>
              </a:spcAft>
              <a:buClr>
                <a:schemeClr val="accent3"/>
              </a:buClr>
              <a:buSzPts val="2660"/>
              <a:buFont typeface="Noto Sans Symbols"/>
              <a:buChar char="●"/>
              <a:defRPr b="0" i="0" sz="2800" u="none" cap="none" strike="noStrike">
                <a:solidFill>
                  <a:schemeClr val="dk1"/>
                </a:solidFill>
                <a:latin typeface="Constantia"/>
                <a:ea typeface="Constantia"/>
                <a:cs typeface="Constantia"/>
                <a:sym typeface="Constantia"/>
              </a:defRPr>
            </a:lvl1pPr>
            <a:lvl2pPr indent="-368935" lvl="1" marL="914400" marR="0" algn="l">
              <a:lnSpc>
                <a:spcPct val="100000"/>
              </a:lnSpc>
              <a:spcBef>
                <a:spcPts val="520"/>
              </a:spcBef>
              <a:spcAft>
                <a:spcPts val="0"/>
              </a:spcAft>
              <a:buClr>
                <a:schemeClr val="accent1"/>
              </a:buClr>
              <a:buSzPts val="2210"/>
              <a:buFont typeface="Noto Sans Symbols"/>
              <a:buChar char="●"/>
              <a:defRPr b="0" i="0" sz="2600" u="none" cap="none" strike="noStrike">
                <a:solidFill>
                  <a:schemeClr val="dk1"/>
                </a:solidFill>
                <a:latin typeface="Constantia"/>
                <a:ea typeface="Constantia"/>
                <a:cs typeface="Constantia"/>
                <a:sym typeface="Constantia"/>
              </a:defRPr>
            </a:lvl2pPr>
            <a:lvl3pPr indent="-335280" lvl="2" marL="1371600" marR="0" algn="l">
              <a:lnSpc>
                <a:spcPct val="100000"/>
              </a:lnSpc>
              <a:spcBef>
                <a:spcPts val="480"/>
              </a:spcBef>
              <a:spcAft>
                <a:spcPts val="0"/>
              </a:spcAft>
              <a:buClr>
                <a:schemeClr val="accent2"/>
              </a:buClr>
              <a:buSzPts val="1680"/>
              <a:buFont typeface="Noto Sans Symbols"/>
              <a:buChar char="●"/>
              <a:defRPr b="0" i="0" sz="2400" u="none" cap="none" strike="noStrike">
                <a:solidFill>
                  <a:schemeClr val="dk1"/>
                </a:solidFill>
                <a:latin typeface="Constantia"/>
                <a:ea typeface="Constantia"/>
                <a:cs typeface="Constantia"/>
                <a:sym typeface="Constantia"/>
              </a:defRPr>
            </a:lvl3pPr>
            <a:lvl4pPr indent="-311150" lvl="3" marL="1828800" marR="0" algn="l">
              <a:lnSpc>
                <a:spcPct val="100000"/>
              </a:lnSpc>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02895" lvl="4" marL="2286000" marR="0" algn="l">
              <a:lnSpc>
                <a:spcPct val="100000"/>
              </a:lnSpc>
              <a:spcBef>
                <a:spcPts val="360"/>
              </a:spcBef>
              <a:spcAft>
                <a:spcPts val="0"/>
              </a:spcAft>
              <a:buClr>
                <a:schemeClr val="accent4"/>
              </a:buClr>
              <a:buSzPts val="1170"/>
              <a:buFont typeface="Noto Sans Symbols"/>
              <a:buChar char="●"/>
              <a:defRPr b="0" i="0" sz="18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8" name="Google Shape;108;p21"/>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09" name="Google Shape;109;p21"/>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10" name="Google Shape;110;p2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type="picTx">
  <p:cSld name="PICTURE_WITH_CAPTION_TEXT">
    <p:spTree>
      <p:nvGrpSpPr>
        <p:cNvPr id="111" name="Shape 111"/>
        <p:cNvGrpSpPr/>
        <p:nvPr/>
      </p:nvGrpSpPr>
      <p:grpSpPr>
        <a:xfrm>
          <a:off x="0" y="0"/>
          <a:ext cx="0" cy="0"/>
          <a:chOff x="0" y="0"/>
          <a:chExt cx="0" cy="0"/>
        </a:xfrm>
      </p:grpSpPr>
      <p:sp>
        <p:nvSpPr>
          <p:cNvPr id="112" name="Google Shape;112;p22"/>
          <p:cNvSpPr/>
          <p:nvPr/>
        </p:nvSpPr>
        <p:spPr>
          <a:xfrm flipH="1" rot="-10380000">
            <a:off x="3165753" y="1108077"/>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31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113" name="Google Shape;113;p22"/>
          <p:cNvSpPr/>
          <p:nvPr/>
        </p:nvSpPr>
        <p:spPr>
          <a:xfrm flipH="1" rot="-10380000">
            <a:off x="8004134" y="5359769"/>
            <a:ext cx="155448"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274"/>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114" name="Google Shape;114;p22"/>
          <p:cNvSpPr txBox="1"/>
          <p:nvPr>
            <p:ph type="title"/>
          </p:nvPr>
        </p:nvSpPr>
        <p:spPr>
          <a:xfrm>
            <a:off x="609600" y="1176996"/>
            <a:ext cx="2212848" cy="1582621"/>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1400"/>
              <a:buFont typeface="Calibri"/>
              <a:buNone/>
              <a:defRPr b="1" i="0" sz="20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5" name="Google Shape;115;p22"/>
          <p:cNvSpPr txBox="1"/>
          <p:nvPr>
            <p:ph idx="1" type="body"/>
          </p:nvPr>
        </p:nvSpPr>
        <p:spPr>
          <a:xfrm>
            <a:off x="609600" y="2828785"/>
            <a:ext cx="2209800" cy="2179320"/>
          </a:xfrm>
          <a:prstGeom prst="rect">
            <a:avLst/>
          </a:prstGeom>
          <a:noFill/>
          <a:ln>
            <a:noFill/>
          </a:ln>
        </p:spPr>
        <p:txBody>
          <a:bodyPr anchorCtr="0" anchor="t" bIns="91425" lIns="91425" spcFirstLastPara="1" rIns="91425" wrap="square" tIns="91425"/>
          <a:lstStyle>
            <a:lvl1pPr indent="-228600" lvl="0" marL="457200" marR="0" algn="l">
              <a:lnSpc>
                <a:spcPct val="100000"/>
              </a:lnSpc>
              <a:spcBef>
                <a:spcPts val="250"/>
              </a:spcBef>
              <a:spcAft>
                <a:spcPts val="0"/>
              </a:spcAft>
              <a:buClr>
                <a:schemeClr val="accent3"/>
              </a:buClr>
              <a:buSzPts val="2470"/>
              <a:buFont typeface="Noto Sans Symbols"/>
              <a:buNone/>
              <a:defRPr b="0" i="0" sz="1300" u="none" cap="none" strike="noStrike">
                <a:solidFill>
                  <a:schemeClr val="dk1"/>
                </a:solidFill>
                <a:latin typeface="Constantia"/>
                <a:ea typeface="Constantia"/>
                <a:cs typeface="Constantia"/>
                <a:sym typeface="Constantia"/>
              </a:defRPr>
            </a:lvl1pPr>
            <a:lvl2pPr indent="-293369" lvl="1" marL="914400" marR="0" algn="l">
              <a:lnSpc>
                <a:spcPct val="100000"/>
              </a:lnSpc>
              <a:spcBef>
                <a:spcPts val="240"/>
              </a:spcBef>
              <a:spcAft>
                <a:spcPts val="0"/>
              </a:spcAft>
              <a:buClr>
                <a:schemeClr val="accent1"/>
              </a:buClr>
              <a:buSzPts val="1020"/>
              <a:buFont typeface="Noto Sans Symbols"/>
              <a:buChar char="●"/>
              <a:defRPr b="0" i="0" sz="1200" u="none" cap="none" strike="noStrike">
                <a:solidFill>
                  <a:schemeClr val="dk1"/>
                </a:solidFill>
                <a:latin typeface="Constantia"/>
                <a:ea typeface="Constantia"/>
                <a:cs typeface="Constantia"/>
                <a:sym typeface="Constantia"/>
              </a:defRPr>
            </a:lvl2pPr>
            <a:lvl3pPr indent="-273050" lvl="2" marL="1371600" marR="0" algn="l">
              <a:lnSpc>
                <a:spcPct val="100000"/>
              </a:lnSpc>
              <a:spcBef>
                <a:spcPts val="200"/>
              </a:spcBef>
              <a:spcAft>
                <a:spcPts val="0"/>
              </a:spcAft>
              <a:buClr>
                <a:schemeClr val="accent2"/>
              </a:buClr>
              <a:buSzPts val="700"/>
              <a:buFont typeface="Noto Sans Symbols"/>
              <a:buChar char="●"/>
              <a:defRPr b="0" i="0" sz="1000" u="none" cap="none" strike="noStrike">
                <a:solidFill>
                  <a:schemeClr val="dk1"/>
                </a:solidFill>
                <a:latin typeface="Constantia"/>
                <a:ea typeface="Constantia"/>
                <a:cs typeface="Constantia"/>
                <a:sym typeface="Constantia"/>
              </a:defRPr>
            </a:lvl3pPr>
            <a:lvl4pPr indent="-265747" lvl="3" marL="1828800" marR="0" algn="l">
              <a:lnSpc>
                <a:spcPct val="100000"/>
              </a:lnSpc>
              <a:spcBef>
                <a:spcPts val="180"/>
              </a:spcBef>
              <a:spcAft>
                <a:spcPts val="0"/>
              </a:spcAft>
              <a:buClr>
                <a:schemeClr val="accent3"/>
              </a:buClr>
              <a:buSzPts val="585"/>
              <a:buFont typeface="Noto Sans Symbols"/>
              <a:buChar char="●"/>
              <a:defRPr b="0" i="0" sz="900" u="none" cap="none" strike="noStrike">
                <a:solidFill>
                  <a:schemeClr val="dk1"/>
                </a:solidFill>
                <a:latin typeface="Constantia"/>
                <a:ea typeface="Constantia"/>
                <a:cs typeface="Constantia"/>
                <a:sym typeface="Constantia"/>
              </a:defRPr>
            </a:lvl4pPr>
            <a:lvl5pPr indent="-265747" lvl="4" marL="2286000" marR="0" algn="l">
              <a:lnSpc>
                <a:spcPct val="100000"/>
              </a:lnSpc>
              <a:spcBef>
                <a:spcPts val="180"/>
              </a:spcBef>
              <a:spcAft>
                <a:spcPts val="0"/>
              </a:spcAft>
              <a:buClr>
                <a:schemeClr val="accent4"/>
              </a:buClr>
              <a:buSzPts val="585"/>
              <a:buFont typeface="Noto Sans Symbols"/>
              <a:buChar char="●"/>
              <a:defRPr b="0" i="0" sz="9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16" name="Google Shape;116;p22"/>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17" name="Google Shape;117;p22"/>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18" name="Google Shape;118;p22"/>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
        <p:nvSpPr>
          <p:cNvPr id="119" name="Google Shape;119;p22"/>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txBody>
          <a:bodyPr anchorCtr="0" anchor="t" bIns="91425" lIns="91425" spcFirstLastPara="1" rIns="91425" wrap="square" tIns="91425"/>
          <a:lstStyle>
            <a:lvl1pPr lvl="0" marR="0" rtl="0" algn="l">
              <a:lnSpc>
                <a:spcPct val="100000"/>
              </a:lnSpc>
              <a:spcBef>
                <a:spcPts val="640"/>
              </a:spcBef>
              <a:spcAft>
                <a:spcPts val="0"/>
              </a:spcAft>
              <a:buClr>
                <a:schemeClr val="accent3"/>
              </a:buClr>
              <a:buSzPts val="1400"/>
              <a:buFont typeface="Noto Sans Symbols"/>
              <a:buNone/>
              <a:defRPr b="0" i="0" sz="3200" u="none" cap="none" strike="noStrike">
                <a:solidFill>
                  <a:schemeClr val="dk1"/>
                </a:solidFill>
                <a:latin typeface="Constantia"/>
                <a:ea typeface="Constantia"/>
                <a:cs typeface="Constantia"/>
                <a:sym typeface="Constantia"/>
              </a:defRPr>
            </a:lvl1pPr>
            <a:lvl2pPr lvl="1" marR="0" rtl="0" algn="l">
              <a:lnSpc>
                <a:spcPct val="100000"/>
              </a:lnSpc>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lvl="2" marR="0" rtl="0" algn="l">
              <a:lnSpc>
                <a:spcPct val="100000"/>
              </a:lnSpc>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lvl="3" marR="0" rtl="0" algn="l">
              <a:lnSpc>
                <a:spcPct val="100000"/>
              </a:lnSpc>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lvl="4"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lvl="5" marR="0" rtl="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lvl="6" marR="0" rtl="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lvl="7" marR="0" rtl="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lvl="8" marR="0" rtl="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20" name="Google Shape;120;p22"/>
          <p:cNvSpPr/>
          <p:nvPr/>
        </p:nvSpPr>
        <p:spPr>
          <a:xfrm flipH="1" rot="10800000">
            <a:off x="-9525" y="5816600"/>
            <a:ext cx="9163050" cy="1041400"/>
          </a:xfrm>
          <a:custGeom>
            <a:rect b="b" l="l" r="r" t="t"/>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313"/>
                </a:srgbClr>
              </a:gs>
              <a:gs pos="100000">
                <a:srgbClr val="00E9F7">
                  <a:alpha val="54509"/>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121" name="Google Shape;121;p22"/>
          <p:cNvSpPr/>
          <p:nvPr/>
        </p:nvSpPr>
        <p:spPr>
          <a:xfrm flipH="1" rot="10800000">
            <a:off x="4381500" y="6219825"/>
            <a:ext cx="4762500" cy="638175"/>
          </a:xfrm>
          <a:custGeom>
            <a:rect b="b" l="l" r="r" t="t"/>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nstantia"/>
              <a:ea typeface="Constantia"/>
              <a:cs typeface="Constantia"/>
              <a:sym typeface="Constant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2" name="Shape 122"/>
        <p:cNvGrpSpPr/>
        <p:nvPr/>
      </p:nvGrpSpPr>
      <p:grpSpPr>
        <a:xfrm>
          <a:off x="0" y="0"/>
          <a:ext cx="0" cy="0"/>
          <a:chOff x="0" y="0"/>
          <a:chExt cx="0" cy="0"/>
        </a:xfrm>
      </p:grpSpPr>
      <p:sp>
        <p:nvSpPr>
          <p:cNvPr id="123" name="Google Shape;123;p23"/>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24" name="Google Shape;124;p23"/>
          <p:cNvSpPr txBox="1"/>
          <p:nvPr>
            <p:ph idx="1" type="body"/>
          </p:nvPr>
        </p:nvSpPr>
        <p:spPr>
          <a:xfrm rot="5400000">
            <a:off x="2377440" y="15240"/>
            <a:ext cx="4389120" cy="8229600"/>
          </a:xfrm>
          <a:prstGeom prst="rect">
            <a:avLst/>
          </a:prstGeom>
          <a:noFill/>
          <a:ln>
            <a:noFill/>
          </a:ln>
        </p:spPr>
        <p:txBody>
          <a:bodyPr anchorCtr="0" anchor="t" bIns="91425" lIns="91425" spcFirstLastPara="1" rIns="91425" wrap="square" tIns="91425"/>
          <a:lstStyle>
            <a:lvl1pPr indent="-385445" lvl="0" marL="457200" marR="0" algn="l">
              <a:lnSpc>
                <a:spcPct val="100000"/>
              </a:lnSpc>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algn="l">
              <a:lnSpc>
                <a:spcPct val="100000"/>
              </a:lnSpc>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algn="l">
              <a:lnSpc>
                <a:spcPct val="100000"/>
              </a:lnSpc>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algn="l">
              <a:lnSpc>
                <a:spcPct val="100000"/>
              </a:lnSpc>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25" name="Google Shape;125;p23"/>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26" name="Google Shape;126;p23"/>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27" name="Google Shape;127;p2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8" name="Shape 128"/>
        <p:cNvGrpSpPr/>
        <p:nvPr/>
      </p:nvGrpSpPr>
      <p:grpSpPr>
        <a:xfrm>
          <a:off x="0" y="0"/>
          <a:ext cx="0" cy="0"/>
          <a:chOff x="0" y="0"/>
          <a:chExt cx="0" cy="0"/>
        </a:xfrm>
      </p:grpSpPr>
      <p:sp>
        <p:nvSpPr>
          <p:cNvPr id="129" name="Google Shape;129;p24"/>
          <p:cNvSpPr txBox="1"/>
          <p:nvPr>
            <p:ph type="title"/>
          </p:nvPr>
        </p:nvSpPr>
        <p:spPr>
          <a:xfrm rot="5400000">
            <a:off x="5052218" y="2491583"/>
            <a:ext cx="5211763" cy="2057400"/>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0" name="Google Shape;130;p24"/>
          <p:cNvSpPr txBox="1"/>
          <p:nvPr>
            <p:ph idx="1" type="body"/>
          </p:nvPr>
        </p:nvSpPr>
        <p:spPr>
          <a:xfrm rot="5400000">
            <a:off x="861219" y="510383"/>
            <a:ext cx="5211763" cy="6019800"/>
          </a:xfrm>
          <a:prstGeom prst="rect">
            <a:avLst/>
          </a:prstGeom>
          <a:noFill/>
          <a:ln>
            <a:noFill/>
          </a:ln>
        </p:spPr>
        <p:txBody>
          <a:bodyPr anchorCtr="0" anchor="t" bIns="91425" lIns="91425" spcFirstLastPara="1" rIns="91425" wrap="square" tIns="91425"/>
          <a:lstStyle>
            <a:lvl1pPr indent="-385445" lvl="0" marL="457200" marR="0" algn="l">
              <a:lnSpc>
                <a:spcPct val="100000"/>
              </a:lnSpc>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algn="l">
              <a:lnSpc>
                <a:spcPct val="100000"/>
              </a:lnSpc>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algn="l">
              <a:lnSpc>
                <a:spcPct val="100000"/>
              </a:lnSpc>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algn="l">
              <a:lnSpc>
                <a:spcPct val="100000"/>
              </a:lnSpc>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31" name="Google Shape;131;p24"/>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32" name="Google Shape;132;p24"/>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algn="l">
              <a:lnSpc>
                <a:spcPct val="100000"/>
              </a:lnSpc>
              <a:spcBef>
                <a:spcPts val="0"/>
              </a:spcBef>
              <a:spcAft>
                <a:spcPts val="0"/>
              </a:spcAft>
              <a:buSzPts val="1400"/>
              <a:buNone/>
              <a:defRPr sz="1200">
                <a:solidFill>
                  <a:srgbClr val="035C75"/>
                </a:solidFill>
                <a:latin typeface="Constantia"/>
                <a:ea typeface="Constantia"/>
                <a:cs typeface="Constantia"/>
                <a:sym typeface="Constantia"/>
              </a:defRPr>
            </a:lvl1pPr>
            <a:lvl2pPr lvl="1"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algn="l">
              <a:lnSpc>
                <a:spcPct val="100000"/>
              </a:lnSpc>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133" name="Google Shape;133;p2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0" ty="0" sy="65000"/>
        </a:blipFill>
      </p:bgPr>
    </p:bg>
    <p:spTree>
      <p:nvGrpSpPr>
        <p:cNvPr id="50" name="Shape 50"/>
        <p:cNvGrpSpPr/>
        <p:nvPr/>
      </p:nvGrpSpPr>
      <p:grpSpPr>
        <a:xfrm>
          <a:off x="0" y="0"/>
          <a:ext cx="0" cy="0"/>
          <a:chOff x="0" y="0"/>
          <a:chExt cx="0" cy="0"/>
        </a:xfrm>
      </p:grpSpPr>
      <p:sp>
        <p:nvSpPr>
          <p:cNvPr id="51" name="Google Shape;51;p13"/>
          <p:cNvSpPr/>
          <p:nvPr/>
        </p:nvSpPr>
        <p:spPr>
          <a:xfrm>
            <a:off x="-9525" y="-7144"/>
            <a:ext cx="9163050" cy="1041400"/>
          </a:xfrm>
          <a:custGeom>
            <a:rect b="b" l="l" r="r" t="t"/>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313"/>
                </a:srgbClr>
              </a:gs>
              <a:gs pos="100000">
                <a:srgbClr val="00E9F7">
                  <a:alpha val="54509"/>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52" name="Google Shape;52;p13"/>
          <p:cNvSpPr/>
          <p:nvPr/>
        </p:nvSpPr>
        <p:spPr>
          <a:xfrm>
            <a:off x="4381500" y="-7144"/>
            <a:ext cx="4762500" cy="638175"/>
          </a:xfrm>
          <a:custGeom>
            <a:rect b="b" l="l" r="r" t="t"/>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411"/>
                </a:srgbClr>
              </a:gs>
              <a:gs pos="80000">
                <a:srgbClr val="0099E4">
                  <a:alpha val="44313"/>
                </a:srgbClr>
              </a:gs>
              <a:gs pos="100000">
                <a:srgbClr val="0099E4">
                  <a:alpha val="44313"/>
                </a:srgbClr>
              </a:gs>
            </a:gsLst>
            <a:lin ang="5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53" name="Google Shape;53;p13"/>
          <p:cNvSpPr txBox="1"/>
          <p:nvPr>
            <p:ph type="title"/>
          </p:nvPr>
        </p:nvSpPr>
        <p:spPr>
          <a:xfrm>
            <a:off x="457200" y="704088"/>
            <a:ext cx="8229600" cy="1143000"/>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2"/>
              </a:buClr>
              <a:buSzPts val="1400"/>
              <a:buFont typeface="Calibri"/>
              <a:buNone/>
              <a:defRPr b="0" i="0" sz="50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4" name="Google Shape;54;p13"/>
          <p:cNvSpPr txBox="1"/>
          <p:nvPr>
            <p:ph idx="1" type="body"/>
          </p:nvPr>
        </p:nvSpPr>
        <p:spPr>
          <a:xfrm>
            <a:off x="457200" y="1935480"/>
            <a:ext cx="8229600" cy="4389120"/>
          </a:xfrm>
          <a:prstGeom prst="rect">
            <a:avLst/>
          </a:prstGeom>
          <a:noFill/>
          <a:ln>
            <a:noFill/>
          </a:ln>
        </p:spPr>
        <p:txBody>
          <a:bodyPr anchorCtr="0" anchor="t" bIns="91425" lIns="91425" spcFirstLastPara="1" rIns="91425" wrap="square" tIns="91425"/>
          <a:lstStyle>
            <a:lvl1pPr indent="-385445" lvl="0" marL="457200" marR="0" rtl="0" algn="l">
              <a:lnSpc>
                <a:spcPct val="100000"/>
              </a:lnSpc>
              <a:spcBef>
                <a:spcPts val="520"/>
              </a:spcBef>
              <a:spcAft>
                <a:spcPts val="0"/>
              </a:spcAft>
              <a:buClr>
                <a:schemeClr val="accent1"/>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lnSpc>
                <a:spcPct val="100000"/>
              </a:lnSpc>
              <a:spcBef>
                <a:spcPts val="480"/>
              </a:spcBef>
              <a:spcAft>
                <a:spcPts val="0"/>
              </a:spcAft>
              <a:buClr>
                <a:schemeClr val="accent3"/>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lnSpc>
                <a:spcPct val="100000"/>
              </a:lnSpc>
              <a:spcBef>
                <a:spcPts val="420"/>
              </a:spcBef>
              <a:spcAft>
                <a:spcPts val="0"/>
              </a:spcAft>
              <a:buClr>
                <a:schemeClr val="accent3"/>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lnSpc>
                <a:spcPct val="100000"/>
              </a:lnSpc>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lnSpc>
                <a:spcPct val="100000"/>
              </a:lnSpc>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lnSpc>
                <a:spcPct val="100000"/>
              </a:lnSpc>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lnSpc>
                <a:spcPct val="100000"/>
              </a:lnSpc>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lnSpc>
                <a:spcPct val="100000"/>
              </a:lnSpc>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lnSpc>
                <a:spcPct val="100000"/>
              </a:lnSpc>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55" name="Google Shape;55;p13"/>
          <p:cNvSpPr txBox="1"/>
          <p:nvPr>
            <p:ph idx="10" type="dt"/>
          </p:nvPr>
        </p:nvSpPr>
        <p:spPr>
          <a:xfrm>
            <a:off x="457200" y="6356350"/>
            <a:ext cx="2133600" cy="365125"/>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35C75"/>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9pPr>
          </a:lstStyle>
          <a:p/>
        </p:txBody>
      </p:sp>
      <p:sp>
        <p:nvSpPr>
          <p:cNvPr id="56" name="Google Shape;56;p13"/>
          <p:cNvSpPr txBox="1"/>
          <p:nvPr>
            <p:ph idx="11" type="ftr"/>
          </p:nvPr>
        </p:nvSpPr>
        <p:spPr>
          <a:xfrm>
            <a:off x="2667000" y="6356350"/>
            <a:ext cx="3352800" cy="365125"/>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35C75"/>
                </a:solidFill>
                <a:latin typeface="Constantia"/>
                <a:ea typeface="Constantia"/>
                <a:cs typeface="Constantia"/>
                <a:sym typeface="Constant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nstantia"/>
                <a:ea typeface="Constantia"/>
                <a:cs typeface="Constantia"/>
                <a:sym typeface="Constantia"/>
              </a:defRPr>
            </a:lvl9pPr>
          </a:lstStyle>
          <a:p/>
        </p:txBody>
      </p:sp>
      <p:sp>
        <p:nvSpPr>
          <p:cNvPr id="57" name="Google Shape;57;p1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en"/>
              <a:t>‹#›</a:t>
            </a:fld>
            <a:endParaRPr/>
          </a:p>
        </p:txBody>
      </p:sp>
      <p:grpSp>
        <p:nvGrpSpPr>
          <p:cNvPr id="58" name="Google Shape;58;p13"/>
          <p:cNvGrpSpPr/>
          <p:nvPr/>
        </p:nvGrpSpPr>
        <p:grpSpPr>
          <a:xfrm>
            <a:off x="-29294" y="-16113"/>
            <a:ext cx="9198255" cy="1086266"/>
            <a:chOff x="-29322" y="-1971"/>
            <a:chExt cx="9198255" cy="1086266"/>
          </a:xfrm>
        </p:grpSpPr>
        <p:sp>
          <p:nvSpPr>
            <p:cNvPr id="59" name="Google Shape;59;p13"/>
            <p:cNvSpPr/>
            <p:nvPr/>
          </p:nvSpPr>
          <p:spPr>
            <a:xfrm rot="-164308">
              <a:off x="-19045" y="216550"/>
              <a:ext cx="9163050" cy="649224"/>
            </a:xfrm>
            <a:custGeom>
              <a:rect b="b" l="l" r="r" t="t"/>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60" name="Google Shape;60;p13"/>
            <p:cNvSpPr/>
            <p:nvPr/>
          </p:nvSpPr>
          <p:spPr>
            <a:xfrm rot="-164308">
              <a:off x="-14309" y="290003"/>
              <a:ext cx="9175812" cy="530352"/>
            </a:xfrm>
            <a:custGeom>
              <a:rect b="b" l="l" r="r" t="t"/>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youtu.be/P6PEf9WtEvs" TargetMode="External"/><Relationship Id="rId4" Type="http://schemas.openxmlformats.org/officeDocument/2006/relationships/hyperlink" Target="https://youtu.be/P6PEf9WtEvs" TargetMode="External"/><Relationship Id="rId5" Type="http://schemas.openxmlformats.org/officeDocument/2006/relationships/hyperlink" Target="https://youtu.be/P6PEf9WtEvs" TargetMode="External"/><Relationship Id="rId6" Type="http://schemas.openxmlformats.org/officeDocument/2006/relationships/hyperlink" Target="http://www.youtube.com/watch?v=P6PEf9WtEvs" TargetMode="External"/><Relationship Id="rId7"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youtu.be/bsYj1wu7u8k" TargetMode="External"/><Relationship Id="rId4" Type="http://schemas.openxmlformats.org/officeDocument/2006/relationships/hyperlink" Target="http://www.youtube.com/watch?v=bsYj1wu7u8k" TargetMode="External"/><Relationship Id="rId5"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_O60TYAIgC4" TargetMode="Externa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HB3xM93rXbY" TargetMode="Externa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hyperlink" Target="http://www.cookandcraftwithlove.com/2013/02/the-power-of-hugs.html" TargetMode="Externa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hyperlink" Target="http://www.youtube.com/watch?v=y5-q2gFWcrg" TargetMode="External"/><Relationship Id="rId4" Type="http://schemas.openxmlformats.org/officeDocument/2006/relationships/image" Target="../media/image2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5"/>
          <p:cNvSpPr txBox="1"/>
          <p:nvPr>
            <p:ph type="ctrTitle"/>
          </p:nvPr>
        </p:nvSpPr>
        <p:spPr>
          <a:xfrm>
            <a:off x="374925" y="133275"/>
            <a:ext cx="8592000" cy="1854300"/>
          </a:xfrm>
          <a:prstGeom prst="rect">
            <a:avLst/>
          </a:prstGeom>
          <a:solidFill>
            <a:srgbClr val="8B1C87"/>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
                <a:solidFill>
                  <a:srgbClr val="FFFFFF"/>
                </a:solidFill>
              </a:rPr>
              <a:t>Nurturing </a:t>
            </a:r>
            <a:r>
              <a:rPr lang="en">
                <a:solidFill>
                  <a:srgbClr val="FFFFFF"/>
                </a:solidFill>
              </a:rPr>
              <a:t>Overall</a:t>
            </a:r>
            <a:endParaRPr>
              <a:solidFill>
                <a:srgbClr val="FFFFFF"/>
              </a:solidFill>
            </a:endParaRPr>
          </a:p>
          <a:p>
            <a:pPr indent="0" lvl="0" marL="0" rtl="0" algn="ctr">
              <a:lnSpc>
                <a:spcPct val="100000"/>
              </a:lnSpc>
              <a:spcBef>
                <a:spcPts val="0"/>
              </a:spcBef>
              <a:spcAft>
                <a:spcPts val="0"/>
              </a:spcAft>
              <a:buSzPts val="5200"/>
              <a:buNone/>
            </a:pPr>
            <a:r>
              <a:rPr lang="en">
                <a:solidFill>
                  <a:srgbClr val="FFFFFF"/>
                </a:solidFill>
              </a:rPr>
              <a:t>Development</a:t>
            </a:r>
            <a:endParaRPr>
              <a:solidFill>
                <a:srgbClr val="FFFFFF"/>
              </a:solidFill>
            </a:endParaRPr>
          </a:p>
        </p:txBody>
      </p:sp>
      <p:pic>
        <p:nvPicPr>
          <p:cNvPr id="139" name="Google Shape;139;p25"/>
          <p:cNvPicPr preferRelativeResize="0"/>
          <p:nvPr/>
        </p:nvPicPr>
        <p:blipFill>
          <a:blip r:embed="rId3">
            <a:alphaModFix/>
          </a:blip>
          <a:stretch>
            <a:fillRect/>
          </a:stretch>
        </p:blipFill>
        <p:spPr>
          <a:xfrm>
            <a:off x="1209113" y="1987574"/>
            <a:ext cx="6725773" cy="4484246"/>
          </a:xfrm>
          <a:prstGeom prst="rect">
            <a:avLst/>
          </a:prstGeom>
          <a:noFill/>
          <a:ln cap="flat" cmpd="sng" w="76200">
            <a:solidFill>
              <a:srgbClr val="8B1C87"/>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06" name="Shape 206"/>
        <p:cNvGrpSpPr/>
        <p:nvPr/>
      </p:nvGrpSpPr>
      <p:grpSpPr>
        <a:xfrm>
          <a:off x="0" y="0"/>
          <a:ext cx="0" cy="0"/>
          <a:chOff x="0" y="0"/>
          <a:chExt cx="0" cy="0"/>
        </a:xfrm>
      </p:grpSpPr>
      <p:sp>
        <p:nvSpPr>
          <p:cNvPr id="207" name="Google Shape;207;p34"/>
          <p:cNvSpPr/>
          <p:nvPr/>
        </p:nvSpPr>
        <p:spPr>
          <a:xfrm>
            <a:off x="2137675" y="1630575"/>
            <a:ext cx="4339200" cy="4389300"/>
          </a:xfrm>
          <a:prstGeom prst="triangle">
            <a:avLst>
              <a:gd fmla="val 50000"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08" name="Google Shape;208;p34"/>
          <p:cNvSpPr txBox="1"/>
          <p:nvPr/>
        </p:nvSpPr>
        <p:spPr>
          <a:xfrm>
            <a:off x="323325" y="266675"/>
            <a:ext cx="8288100" cy="701700"/>
          </a:xfrm>
          <a:prstGeom prst="rect">
            <a:avLst/>
          </a:prstGeom>
          <a:solidFill>
            <a:srgbClr val="8B1C8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New Roman"/>
              <a:buNone/>
            </a:pPr>
            <a:r>
              <a:rPr b="1" i="0" lang="en" sz="1200" u="none">
                <a:solidFill>
                  <a:schemeClr val="dk1"/>
                </a:solidFill>
                <a:latin typeface="Times New Roman"/>
                <a:ea typeface="Times New Roman"/>
                <a:cs typeface="Times New Roman"/>
                <a:sym typeface="Times New Roman"/>
              </a:rPr>
              <a:t>                 </a:t>
            </a:r>
            <a:r>
              <a:rPr b="1" i="0" lang="en" sz="1200" u="sng">
                <a:solidFill>
                  <a:schemeClr val="hlink"/>
                </a:solidFill>
                <a:latin typeface="Times New Roman"/>
                <a:ea typeface="Times New Roman"/>
                <a:cs typeface="Times New Roman"/>
                <a:sym typeface="Times New Roman"/>
                <a:hlinkClick r:id="rId3"/>
              </a:rPr>
              <a:t> </a:t>
            </a:r>
            <a:r>
              <a:rPr b="1" i="0" lang="en" sz="4000" u="sng">
                <a:solidFill>
                  <a:srgbClr val="FFFFFF"/>
                </a:solidFill>
                <a:hlinkClick r:id="rId4"/>
              </a:rPr>
              <a:t>Maslow’s Hierarchy of Needs</a:t>
            </a:r>
            <a:r>
              <a:rPr i="0" lang="en" sz="4000" u="sng">
                <a:solidFill>
                  <a:srgbClr val="FFFFFF"/>
                </a:solidFill>
                <a:hlinkClick r:id="rId5"/>
              </a:rPr>
              <a:t> </a:t>
            </a:r>
            <a:endParaRPr>
              <a:solidFill>
                <a:srgbClr val="FFFFFF"/>
              </a:solidFill>
            </a:endParaRPr>
          </a:p>
        </p:txBody>
      </p:sp>
      <p:sp>
        <p:nvSpPr>
          <p:cNvPr id="209" name="Google Shape;209;p34"/>
          <p:cNvSpPr txBox="1"/>
          <p:nvPr/>
        </p:nvSpPr>
        <p:spPr>
          <a:xfrm>
            <a:off x="2971800" y="1981200"/>
            <a:ext cx="2628900" cy="511175"/>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 sz="1400" u="none">
                <a:solidFill>
                  <a:srgbClr val="993366"/>
                </a:solidFill>
                <a:latin typeface="Nunito"/>
                <a:ea typeface="Nunito"/>
                <a:cs typeface="Nunito"/>
                <a:sym typeface="Nunito"/>
              </a:rPr>
              <a:t>Self-Actualization</a:t>
            </a:r>
            <a:endParaRPr/>
          </a:p>
          <a:p>
            <a:pPr indent="0" lvl="0" marL="0" marR="0" rtl="0" algn="ctr">
              <a:lnSpc>
                <a:spcPct val="100000"/>
              </a:lnSpc>
              <a:spcBef>
                <a:spcPts val="0"/>
              </a:spcBef>
              <a:spcAft>
                <a:spcPts val="0"/>
              </a:spcAft>
              <a:buClr>
                <a:schemeClr val="dk1"/>
              </a:buClr>
              <a:buSzPts val="1200"/>
              <a:buFont typeface="Nunito"/>
              <a:buNone/>
            </a:pPr>
            <a:r>
              <a:rPr b="1" i="0" lang="en" sz="1200" u="none">
                <a:solidFill>
                  <a:schemeClr val="dk1"/>
                </a:solidFill>
                <a:latin typeface="Nunito"/>
                <a:ea typeface="Nunito"/>
                <a:cs typeface="Nunito"/>
                <a:sym typeface="Nunito"/>
              </a:rPr>
              <a:t>personal  growth and fulfillment</a:t>
            </a:r>
            <a:endParaRPr/>
          </a:p>
        </p:txBody>
      </p:sp>
      <p:sp>
        <p:nvSpPr>
          <p:cNvPr id="210" name="Google Shape;210;p34"/>
          <p:cNvSpPr txBox="1"/>
          <p:nvPr/>
        </p:nvSpPr>
        <p:spPr>
          <a:xfrm>
            <a:off x="2819400" y="2743200"/>
            <a:ext cx="2971800" cy="571500"/>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 sz="1400" u="none">
                <a:solidFill>
                  <a:srgbClr val="993366"/>
                </a:solidFill>
                <a:latin typeface="Nunito"/>
                <a:ea typeface="Nunito"/>
                <a:cs typeface="Nunito"/>
                <a:sym typeface="Nunito"/>
              </a:rPr>
              <a:t>Esteem Needs</a:t>
            </a:r>
            <a:endParaRPr/>
          </a:p>
          <a:p>
            <a:pPr indent="0" lvl="0" marL="0" marR="0" rtl="0" algn="ctr">
              <a:lnSpc>
                <a:spcPct val="100000"/>
              </a:lnSpc>
              <a:spcBef>
                <a:spcPts val="0"/>
              </a:spcBef>
              <a:spcAft>
                <a:spcPts val="0"/>
              </a:spcAft>
              <a:buClr>
                <a:schemeClr val="dk1"/>
              </a:buClr>
              <a:buSzPts val="1200"/>
              <a:buFont typeface="Nunito"/>
              <a:buNone/>
            </a:pPr>
            <a:r>
              <a:rPr b="1" i="0" lang="en" sz="1200" u="none">
                <a:solidFill>
                  <a:schemeClr val="dk1"/>
                </a:solidFill>
                <a:latin typeface="Nunito"/>
                <a:ea typeface="Nunito"/>
                <a:cs typeface="Nunito"/>
                <a:sym typeface="Nunito"/>
              </a:rPr>
              <a:t>achievement,  status,  reputation</a:t>
            </a:r>
            <a:endParaRPr/>
          </a:p>
        </p:txBody>
      </p:sp>
      <p:sp>
        <p:nvSpPr>
          <p:cNvPr id="211" name="Google Shape;211;p34"/>
          <p:cNvSpPr txBox="1"/>
          <p:nvPr/>
        </p:nvSpPr>
        <p:spPr>
          <a:xfrm>
            <a:off x="2514600" y="3505200"/>
            <a:ext cx="3543300" cy="571500"/>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 sz="1400" u="none">
                <a:solidFill>
                  <a:srgbClr val="993366"/>
                </a:solidFill>
                <a:latin typeface="Nunito"/>
                <a:ea typeface="Nunito"/>
                <a:cs typeface="Nunito"/>
                <a:sym typeface="Nunito"/>
              </a:rPr>
              <a:t>Belonging and Love  Needs</a:t>
            </a:r>
            <a:endParaRPr/>
          </a:p>
          <a:p>
            <a:pPr indent="0" lvl="0" marL="0" marR="0" rtl="0" algn="ctr">
              <a:lnSpc>
                <a:spcPct val="100000"/>
              </a:lnSpc>
              <a:spcBef>
                <a:spcPts val="0"/>
              </a:spcBef>
              <a:spcAft>
                <a:spcPts val="0"/>
              </a:spcAft>
              <a:buClr>
                <a:schemeClr val="dk1"/>
              </a:buClr>
              <a:buSzPts val="1200"/>
              <a:buFont typeface="Nunito"/>
              <a:buNone/>
            </a:pPr>
            <a:r>
              <a:rPr b="1" i="0" lang="en" sz="1200" u="none">
                <a:solidFill>
                  <a:schemeClr val="dk1"/>
                </a:solidFill>
                <a:latin typeface="Nunito"/>
                <a:ea typeface="Nunito"/>
                <a:cs typeface="Nunito"/>
                <a:sym typeface="Nunito"/>
              </a:rPr>
              <a:t>family, affection, relationships, work group</a:t>
            </a:r>
            <a:endParaRPr/>
          </a:p>
        </p:txBody>
      </p:sp>
      <p:sp>
        <p:nvSpPr>
          <p:cNvPr id="212" name="Google Shape;212;p34"/>
          <p:cNvSpPr txBox="1"/>
          <p:nvPr/>
        </p:nvSpPr>
        <p:spPr>
          <a:xfrm>
            <a:off x="2286000" y="4343400"/>
            <a:ext cx="4114800" cy="571500"/>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 sz="1400" u="none">
                <a:solidFill>
                  <a:srgbClr val="993366"/>
                </a:solidFill>
                <a:latin typeface="Nunito"/>
                <a:ea typeface="Nunito"/>
                <a:cs typeface="Nunito"/>
                <a:sym typeface="Nunito"/>
              </a:rPr>
              <a:t>Safety Needs</a:t>
            </a:r>
            <a:endParaRPr/>
          </a:p>
          <a:p>
            <a:pPr indent="0" lvl="0" marL="0" marR="0" rtl="0" algn="ctr">
              <a:lnSpc>
                <a:spcPct val="100000"/>
              </a:lnSpc>
              <a:spcBef>
                <a:spcPts val="0"/>
              </a:spcBef>
              <a:spcAft>
                <a:spcPts val="0"/>
              </a:spcAft>
              <a:buClr>
                <a:schemeClr val="dk1"/>
              </a:buClr>
              <a:buSzPts val="1200"/>
              <a:buFont typeface="Nunito"/>
              <a:buNone/>
            </a:pPr>
            <a:r>
              <a:rPr b="1" i="0" lang="en" sz="1200" u="none">
                <a:solidFill>
                  <a:schemeClr val="dk1"/>
                </a:solidFill>
                <a:latin typeface="Nunito"/>
                <a:ea typeface="Nunito"/>
                <a:cs typeface="Nunito"/>
                <a:sym typeface="Nunito"/>
              </a:rPr>
              <a:t>protection, security, order, law, limits, stability</a:t>
            </a:r>
            <a:endParaRPr/>
          </a:p>
        </p:txBody>
      </p:sp>
      <p:sp>
        <p:nvSpPr>
          <p:cNvPr id="213" name="Google Shape;213;p34"/>
          <p:cNvSpPr txBox="1"/>
          <p:nvPr/>
        </p:nvSpPr>
        <p:spPr>
          <a:xfrm>
            <a:off x="1981200" y="5105400"/>
            <a:ext cx="4686300" cy="571500"/>
          </a:xfrm>
          <a:prstGeom prst="rect">
            <a:avLst/>
          </a:prstGeom>
          <a:solidFill>
            <a:srgbClr val="FFFF93"/>
          </a:solidFill>
          <a:ln cap="flat" cmpd="dbl"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993366"/>
              </a:buClr>
              <a:buSzPts val="1400"/>
              <a:buFont typeface="Nunito"/>
              <a:buNone/>
            </a:pPr>
            <a:r>
              <a:rPr b="1" i="0" lang="en" sz="1400" u="none">
                <a:solidFill>
                  <a:srgbClr val="993366"/>
                </a:solidFill>
                <a:latin typeface="Nunito"/>
                <a:ea typeface="Nunito"/>
                <a:cs typeface="Nunito"/>
                <a:sym typeface="Nunito"/>
              </a:rPr>
              <a:t>Physical Needs</a:t>
            </a:r>
            <a:endParaRPr/>
          </a:p>
          <a:p>
            <a:pPr indent="0" lvl="0" marL="0" marR="0" rtl="0" algn="ctr">
              <a:lnSpc>
                <a:spcPct val="100000"/>
              </a:lnSpc>
              <a:spcBef>
                <a:spcPts val="0"/>
              </a:spcBef>
              <a:spcAft>
                <a:spcPts val="0"/>
              </a:spcAft>
              <a:buClr>
                <a:schemeClr val="dk1"/>
              </a:buClr>
              <a:buSzPts val="1200"/>
              <a:buFont typeface="Nunito"/>
              <a:buNone/>
            </a:pPr>
            <a:r>
              <a:rPr b="1" i="0" lang="en" sz="1200" u="none">
                <a:solidFill>
                  <a:schemeClr val="dk1"/>
                </a:solidFill>
                <a:latin typeface="Nunito"/>
                <a:ea typeface="Nunito"/>
                <a:cs typeface="Nunito"/>
                <a:sym typeface="Nunito"/>
              </a:rPr>
              <a:t>Food, drink, air, shelter, warmth, sleep</a:t>
            </a:r>
            <a:endParaRPr/>
          </a:p>
        </p:txBody>
      </p:sp>
      <p:pic>
        <p:nvPicPr>
          <p:cNvPr descr="Abraham Maslow's Hierarchy of Needs is a basic psychology concept in understanding the Humanistic approach to personality and behaviors. By Shreena Desai. Created by Shreena Desai.&#10;&#10;Watch the next lesson: https://www.khanacademy.org/test-prep/mcat/behavior/theories-personality/v/humanistic-theory?utm_source=YT&amp;utm_medium=Desc&amp;utm_campaign=mcat&#10;&#10;Missed the previous lesson? https://www.khanacademy.org/test-prep/mcat/behavior/theories-personality/v/psychoanalytic-theory?utm_source=YT&amp;utm_medium=Desc&amp;utm_campaign=mcat &#10;&#10;MCAT on Khan Academy: Go ahead and practice some passage-based questions!&#10;&#10;About Khan Academy: 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 We've also partnered with institutions like NASA, The Museum of Modern Art, The California Academy of Sciences, and MIT to offer specialized content.&#10;&#10;For free. For everyone. Forever. #YouCanLearnAnything&#10;&#10;Subscribe to Khan Academy’s MCAT channel: https://www.youtube.com/channel/UCDkK5wqSuwDlJ3_nl3rgdiQ?sub_confirmation=1&#10;Subscribe to Khan Academy: https://www.youtube.com/subscription_center?add_user=khanacademy" id="214" name="Google Shape;214;p34" title="Maslow's hierarchy of needs | Behavior | MCAT | Khan Academy">
            <a:hlinkClick r:id="rId6"/>
          </p:cNvPr>
          <p:cNvPicPr preferRelativeResize="0"/>
          <p:nvPr/>
        </p:nvPicPr>
        <p:blipFill>
          <a:blip r:embed="rId7">
            <a:alphaModFix/>
          </a:blip>
          <a:stretch>
            <a:fillRect/>
          </a:stretch>
        </p:blipFill>
        <p:spPr>
          <a:xfrm>
            <a:off x="769687" y="1039775"/>
            <a:ext cx="7604626" cy="5703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388325" y="2"/>
            <a:ext cx="8520600" cy="9567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800" u="sng">
                <a:solidFill>
                  <a:srgbClr val="FFFFFF"/>
                </a:solidFill>
                <a:hlinkClick r:id="rId3"/>
              </a:rPr>
              <a:t>The Runaway Bunny</a:t>
            </a:r>
            <a:endParaRPr sz="4800">
              <a:solidFill>
                <a:srgbClr val="FFFFFF"/>
              </a:solidFill>
            </a:endParaRPr>
          </a:p>
        </p:txBody>
      </p:sp>
      <p:sp>
        <p:nvSpPr>
          <p:cNvPr id="220" name="Google Shape;220;p3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descr="A tale of unconditional love between a Mother rabbit and her little bunny. This tender, heartfelt story by Margaret Wise Brown and illustrated by Clement Hurd was first published in 1942. &#10;&#10;Enjoy! Please like and subscribe! :)&#10;&#10;Music: &quot;Daybreak,&quot; Kevin MacLeod: incompetech.com" id="221" name="Google Shape;221;p35" title="The Runaway Bunny- The Classic Children's Book by Margaret Wise Brown">
            <a:hlinkClick r:id="rId4"/>
          </p:cNvPr>
          <p:cNvPicPr preferRelativeResize="0"/>
          <p:nvPr/>
        </p:nvPicPr>
        <p:blipFill>
          <a:blip r:embed="rId5">
            <a:alphaModFix/>
          </a:blip>
          <a:stretch>
            <a:fillRect/>
          </a:stretch>
        </p:blipFill>
        <p:spPr>
          <a:xfrm>
            <a:off x="824801" y="1122241"/>
            <a:ext cx="7647650" cy="57357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pic>
        <p:nvPicPr>
          <p:cNvPr id="226" name="Google Shape;226;p36"/>
          <p:cNvPicPr preferRelativeResize="0"/>
          <p:nvPr/>
        </p:nvPicPr>
        <p:blipFill>
          <a:blip r:embed="rId3">
            <a:alphaModFix/>
          </a:blip>
          <a:stretch>
            <a:fillRect/>
          </a:stretch>
        </p:blipFill>
        <p:spPr>
          <a:xfrm>
            <a:off x="2209384" y="3752800"/>
            <a:ext cx="5582366" cy="3105200"/>
          </a:xfrm>
          <a:prstGeom prst="rect">
            <a:avLst/>
          </a:prstGeom>
          <a:noFill/>
          <a:ln cap="flat" cmpd="sng" w="38100">
            <a:solidFill>
              <a:srgbClr val="4398C2"/>
            </a:solidFill>
            <a:prstDash val="solid"/>
            <a:round/>
            <a:headEnd len="sm" w="sm" type="none"/>
            <a:tailEnd len="sm" w="sm" type="none"/>
          </a:ln>
        </p:spPr>
      </p:pic>
      <p:sp>
        <p:nvSpPr>
          <p:cNvPr id="227" name="Google Shape;227;p36"/>
          <p:cNvSpPr txBox="1"/>
          <p:nvPr>
            <p:ph type="title"/>
          </p:nvPr>
        </p:nvSpPr>
        <p:spPr>
          <a:xfrm>
            <a:off x="311700" y="338728"/>
            <a:ext cx="8520600" cy="10182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800">
                <a:solidFill>
                  <a:srgbClr val="FFFFFF"/>
                </a:solidFill>
              </a:rPr>
              <a:t>Ohio University Study</a:t>
            </a:r>
            <a:endParaRPr sz="4800">
              <a:solidFill>
                <a:srgbClr val="FFFFFF"/>
              </a:solidFill>
            </a:endParaRPr>
          </a:p>
        </p:txBody>
      </p:sp>
      <p:sp>
        <p:nvSpPr>
          <p:cNvPr id="228" name="Google Shape;228;p36"/>
          <p:cNvSpPr txBox="1"/>
          <p:nvPr>
            <p:ph idx="1" type="body"/>
          </p:nvPr>
        </p:nvSpPr>
        <p:spPr>
          <a:xfrm>
            <a:off x="311700" y="1500700"/>
            <a:ext cx="8709300" cy="2252100"/>
          </a:xfrm>
          <a:prstGeom prst="rect">
            <a:avLst/>
          </a:prstGeom>
          <a:noFill/>
          <a:ln>
            <a:noFill/>
          </a:ln>
        </p:spPr>
        <p:txBody>
          <a:bodyPr anchorCtr="0" anchor="t" bIns="91425" lIns="91425" spcFirstLastPara="1" rIns="91425" wrap="square" tIns="91425">
            <a:noAutofit/>
          </a:bodyPr>
          <a:lstStyle/>
          <a:p>
            <a:pPr indent="-273303" lvl="0" marL="365760" rtl="0" algn="l">
              <a:lnSpc>
                <a:spcPct val="100000"/>
              </a:lnSpc>
              <a:spcBef>
                <a:spcPts val="0"/>
              </a:spcBef>
              <a:spcAft>
                <a:spcPts val="0"/>
              </a:spcAft>
              <a:buClr>
                <a:srgbClr val="3891A7"/>
              </a:buClr>
              <a:buSzPts val="2400"/>
              <a:buFont typeface="Arial"/>
              <a:buChar char="●"/>
            </a:pPr>
            <a:r>
              <a:rPr lang="en" sz="2400">
                <a:solidFill>
                  <a:schemeClr val="dk1"/>
                </a:solidFill>
              </a:rPr>
              <a:t>In the 1970’s, Ohio University conducted a study on rabbits. Students were assigned to feed several groups of rabbits a high-cholesterol diet each day. </a:t>
            </a:r>
            <a:endParaRPr sz="2400">
              <a:solidFill>
                <a:schemeClr val="dk1"/>
              </a:solidFill>
            </a:endParaRPr>
          </a:p>
          <a:p>
            <a:pPr indent="-311403" lvl="0" marL="365760" rtl="0" algn="l">
              <a:lnSpc>
                <a:spcPct val="100000"/>
              </a:lnSpc>
              <a:spcBef>
                <a:spcPts val="1600"/>
              </a:spcBef>
              <a:spcAft>
                <a:spcPts val="0"/>
              </a:spcAft>
              <a:buClr>
                <a:srgbClr val="3891A7"/>
              </a:buClr>
              <a:buSzPts val="3000"/>
              <a:buFont typeface="Arial"/>
              <a:buChar char="●"/>
            </a:pPr>
            <a:r>
              <a:rPr lang="en" sz="2400">
                <a:solidFill>
                  <a:schemeClr val="dk1"/>
                </a:solidFill>
              </a:rPr>
              <a:t>Over time, all but one of the groups of rabbits began to display the hypothesized symptoms.</a:t>
            </a:r>
            <a:r>
              <a:rPr lang="en" sz="3000">
                <a:solidFill>
                  <a:schemeClr val="dk1"/>
                </a:solidFill>
              </a:rPr>
              <a:t> </a:t>
            </a:r>
            <a:endParaRPr sz="3000">
              <a:solidFill>
                <a:schemeClr val="dk1"/>
              </a:solidFill>
            </a:endParaRPr>
          </a:p>
          <a:p>
            <a:pPr indent="0" lvl="0" marL="0" rtl="0" algn="l">
              <a:lnSpc>
                <a:spcPct val="115000"/>
              </a:lnSpc>
              <a:spcBef>
                <a:spcPts val="1600"/>
              </a:spcBef>
              <a:spcAft>
                <a:spcPts val="1600"/>
              </a:spcAft>
              <a:buSzPts val="1800"/>
              <a:buNone/>
            </a:pPr>
            <a:r>
              <a:t/>
            </a:r>
            <a:endParaRPr/>
          </a:p>
        </p:txBody>
      </p:sp>
      <p:sp>
        <p:nvSpPr>
          <p:cNvPr id="229" name="Google Shape;229;p3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562214"/>
              </a:buClr>
              <a:buSzPts val="3870"/>
              <a:buFont typeface="Gill Sans"/>
              <a:buNone/>
            </a:pPr>
            <a:r>
              <a:rPr lang="en" sz="3870">
                <a:solidFill>
                  <a:srgbClr val="FFFFFF"/>
                </a:solidFill>
              </a:rPr>
              <a:t>Ohio University STUDY (continued)</a:t>
            </a:r>
            <a:endParaRPr sz="3870">
              <a:solidFill>
                <a:srgbClr val="FFFFFF"/>
              </a:solidFill>
            </a:endParaRPr>
          </a:p>
          <a:p>
            <a:pPr indent="0" lvl="0" marL="0" rtl="0" algn="l">
              <a:lnSpc>
                <a:spcPct val="100000"/>
              </a:lnSpc>
              <a:spcBef>
                <a:spcPts val="0"/>
              </a:spcBef>
              <a:spcAft>
                <a:spcPts val="0"/>
              </a:spcAft>
              <a:buSzPts val="2800"/>
              <a:buNone/>
            </a:pPr>
            <a:r>
              <a:t/>
            </a:r>
            <a:endParaRPr>
              <a:solidFill>
                <a:srgbClr val="FFFFFF"/>
              </a:solidFill>
            </a:endParaRPr>
          </a:p>
        </p:txBody>
      </p:sp>
      <p:sp>
        <p:nvSpPr>
          <p:cNvPr id="235" name="Google Shape;235;p37"/>
          <p:cNvSpPr txBox="1"/>
          <p:nvPr>
            <p:ph idx="1" type="body"/>
          </p:nvPr>
        </p:nvSpPr>
        <p:spPr>
          <a:xfrm>
            <a:off x="311700" y="1536625"/>
            <a:ext cx="3858300" cy="53214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0"/>
              </a:spcBef>
              <a:spcAft>
                <a:spcPts val="0"/>
              </a:spcAft>
              <a:buClr>
                <a:srgbClr val="3891A7"/>
              </a:buClr>
              <a:buSzPts val="3000"/>
              <a:buFont typeface="Arial"/>
              <a:buChar char="●"/>
            </a:pPr>
            <a:r>
              <a:rPr lang="en" sz="3000">
                <a:solidFill>
                  <a:schemeClr val="dk1"/>
                </a:solidFill>
              </a:rPr>
              <a:t>One </a:t>
            </a:r>
            <a:r>
              <a:rPr lang="en" sz="3000">
                <a:solidFill>
                  <a:schemeClr val="dk1"/>
                </a:solidFill>
              </a:rPr>
              <a:t>student assigned to feed this “non- responding” group of rabbits would hold, talk to, and pet each of the rabbits in this group each day before he fed them. </a:t>
            </a:r>
            <a:endParaRPr sz="3000">
              <a:solidFill>
                <a:schemeClr val="dk1"/>
              </a:solidFill>
            </a:endParaRPr>
          </a:p>
          <a:p>
            <a:pPr indent="0" lvl="0" marL="0" rtl="0" algn="l">
              <a:lnSpc>
                <a:spcPct val="115000"/>
              </a:lnSpc>
              <a:spcBef>
                <a:spcPts val="1600"/>
              </a:spcBef>
              <a:spcAft>
                <a:spcPts val="1600"/>
              </a:spcAft>
              <a:buSzPts val="1800"/>
              <a:buNone/>
            </a:pPr>
            <a:r>
              <a:t/>
            </a:r>
            <a:endParaRPr sz="3000"/>
          </a:p>
        </p:txBody>
      </p:sp>
      <p:sp>
        <p:nvSpPr>
          <p:cNvPr id="236" name="Google Shape;236;p3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37" name="Google Shape;237;p37"/>
          <p:cNvPicPr preferRelativeResize="0"/>
          <p:nvPr/>
        </p:nvPicPr>
        <p:blipFill rotWithShape="1">
          <a:blip r:embed="rId3">
            <a:alphaModFix/>
          </a:blip>
          <a:srcRect b="0" l="20680" r="17716" t="0"/>
          <a:stretch/>
        </p:blipFill>
        <p:spPr>
          <a:xfrm>
            <a:off x="4481050" y="1813410"/>
            <a:ext cx="4351249" cy="4555517"/>
          </a:xfrm>
          <a:prstGeom prst="rect">
            <a:avLst/>
          </a:prstGeom>
          <a:noFill/>
          <a:ln cap="flat" cmpd="sng" w="76200">
            <a:solidFill>
              <a:srgbClr val="4398C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38"/>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562214"/>
              </a:buClr>
              <a:buSzPts val="3870"/>
              <a:buFont typeface="Gill Sans"/>
              <a:buNone/>
            </a:pPr>
            <a:r>
              <a:rPr lang="en" sz="3870">
                <a:solidFill>
                  <a:srgbClr val="FFFFFF"/>
                </a:solidFill>
              </a:rPr>
              <a:t>Ohio University STUDY (continued)</a:t>
            </a:r>
            <a:endParaRPr sz="4300">
              <a:solidFill>
                <a:srgbClr val="FFFFFF"/>
              </a:solidFill>
            </a:endParaRPr>
          </a:p>
          <a:p>
            <a:pPr indent="0" lvl="0" marL="0" rtl="0" algn="l">
              <a:lnSpc>
                <a:spcPct val="100000"/>
              </a:lnSpc>
              <a:spcBef>
                <a:spcPts val="0"/>
              </a:spcBef>
              <a:spcAft>
                <a:spcPts val="0"/>
              </a:spcAft>
              <a:buSzPts val="2800"/>
              <a:buNone/>
            </a:pPr>
            <a:r>
              <a:t/>
            </a:r>
            <a:endParaRPr>
              <a:solidFill>
                <a:srgbClr val="FFFFFF"/>
              </a:solidFill>
            </a:endParaRPr>
          </a:p>
        </p:txBody>
      </p:sp>
      <p:sp>
        <p:nvSpPr>
          <p:cNvPr id="243" name="Google Shape;243;p38"/>
          <p:cNvSpPr txBox="1"/>
          <p:nvPr>
            <p:ph idx="1" type="body"/>
          </p:nvPr>
        </p:nvSpPr>
        <p:spPr>
          <a:xfrm>
            <a:off x="106625" y="1536475"/>
            <a:ext cx="4260300" cy="50229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0"/>
              </a:spcBef>
              <a:spcAft>
                <a:spcPts val="0"/>
              </a:spcAft>
              <a:buClr>
                <a:srgbClr val="3891A7"/>
              </a:buClr>
              <a:buSzPts val="3000"/>
              <a:buFont typeface="Arial"/>
              <a:buChar char="●"/>
            </a:pPr>
            <a:r>
              <a:rPr lang="en" sz="3000">
                <a:solidFill>
                  <a:schemeClr val="dk1"/>
                </a:solidFill>
              </a:rPr>
              <a:t>It was accidentally discovered that this nurturing and loving care seemed to account for the rabbits health and intolerance to the toxic diet. </a:t>
            </a:r>
            <a:endParaRPr sz="3000">
              <a:solidFill>
                <a:schemeClr val="dk1"/>
              </a:solidFill>
            </a:endParaRPr>
          </a:p>
          <a:p>
            <a:pPr indent="-311403" lvl="0" marL="365760" rtl="0" algn="l">
              <a:lnSpc>
                <a:spcPct val="100000"/>
              </a:lnSpc>
              <a:spcBef>
                <a:spcPts val="1600"/>
              </a:spcBef>
              <a:spcAft>
                <a:spcPts val="0"/>
              </a:spcAft>
              <a:buClr>
                <a:srgbClr val="3891A7"/>
              </a:buClr>
              <a:buSzPts val="3000"/>
              <a:buFont typeface="Arial"/>
              <a:buChar char="●"/>
            </a:pPr>
            <a:r>
              <a:rPr lang="en" sz="3000">
                <a:solidFill>
                  <a:schemeClr val="dk1"/>
                </a:solidFill>
              </a:rPr>
              <a:t>Repeat studies produced similar results.</a:t>
            </a:r>
            <a:endParaRPr sz="3000">
              <a:solidFill>
                <a:schemeClr val="dk1"/>
              </a:solidFill>
            </a:endParaRPr>
          </a:p>
          <a:p>
            <a:pPr indent="-120903" lvl="0" marL="365760" rtl="0" algn="l">
              <a:lnSpc>
                <a:spcPct val="100000"/>
              </a:lnSpc>
              <a:spcBef>
                <a:spcPts val="1600"/>
              </a:spcBef>
              <a:spcAft>
                <a:spcPts val="0"/>
              </a:spcAft>
              <a:buClr>
                <a:schemeClr val="dk1"/>
              </a:buClr>
              <a:buSzPts val="2560"/>
              <a:buFont typeface="Arial"/>
              <a:buNone/>
            </a:pPr>
            <a:r>
              <a:t/>
            </a:r>
            <a:endParaRPr sz="3200">
              <a:solidFill>
                <a:schemeClr val="dk1"/>
              </a:solidFill>
              <a:latin typeface="Gill Sans"/>
              <a:ea typeface="Gill Sans"/>
              <a:cs typeface="Gill Sans"/>
              <a:sym typeface="Gill Sans"/>
            </a:endParaRPr>
          </a:p>
          <a:p>
            <a:pPr indent="0" lvl="0" marL="0" rtl="0" algn="l">
              <a:lnSpc>
                <a:spcPct val="115000"/>
              </a:lnSpc>
              <a:spcBef>
                <a:spcPts val="1600"/>
              </a:spcBef>
              <a:spcAft>
                <a:spcPts val="1600"/>
              </a:spcAft>
              <a:buSzPts val="1800"/>
              <a:buNone/>
            </a:pPr>
            <a:r>
              <a:t/>
            </a:r>
            <a:endParaRPr/>
          </a:p>
        </p:txBody>
      </p:sp>
      <p:sp>
        <p:nvSpPr>
          <p:cNvPr id="244" name="Google Shape;244;p3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45" name="Google Shape;245;p38"/>
          <p:cNvPicPr preferRelativeResize="0"/>
          <p:nvPr/>
        </p:nvPicPr>
        <p:blipFill rotWithShape="1">
          <a:blip r:embed="rId3">
            <a:alphaModFix/>
          </a:blip>
          <a:srcRect b="0" l="0" r="29932" t="0"/>
          <a:stretch/>
        </p:blipFill>
        <p:spPr>
          <a:xfrm>
            <a:off x="4115100" y="1878375"/>
            <a:ext cx="4906052" cy="4681002"/>
          </a:xfrm>
          <a:prstGeom prst="rect">
            <a:avLst/>
          </a:prstGeom>
          <a:noFill/>
          <a:ln cap="flat" cmpd="sng" w="76200">
            <a:solidFill>
              <a:srgbClr val="4398C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9"/>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4300"/>
              <a:buFont typeface="Gill Sans"/>
              <a:buNone/>
            </a:pPr>
            <a:r>
              <a:rPr lang="en" sz="3600">
                <a:solidFill>
                  <a:srgbClr val="FFFFFF"/>
                </a:solidFill>
              </a:rPr>
              <a:t>Harry Harlow Experiment</a:t>
            </a:r>
            <a:endParaRPr sz="3600">
              <a:solidFill>
                <a:srgbClr val="FFFFFF"/>
              </a:solidFill>
            </a:endParaRPr>
          </a:p>
          <a:p>
            <a:pPr indent="0" lvl="0" marL="0" rtl="0" algn="l">
              <a:lnSpc>
                <a:spcPct val="100000"/>
              </a:lnSpc>
              <a:spcBef>
                <a:spcPts val="0"/>
              </a:spcBef>
              <a:spcAft>
                <a:spcPts val="0"/>
              </a:spcAft>
              <a:buSzPts val="2800"/>
              <a:buNone/>
            </a:pPr>
            <a:r>
              <a:t/>
            </a:r>
            <a:endParaRPr>
              <a:solidFill>
                <a:srgbClr val="FFFFFF"/>
              </a:solidFill>
            </a:endParaRPr>
          </a:p>
        </p:txBody>
      </p:sp>
      <p:sp>
        <p:nvSpPr>
          <p:cNvPr id="251" name="Google Shape;251;p39"/>
          <p:cNvSpPr txBox="1"/>
          <p:nvPr>
            <p:ph idx="1" type="body"/>
          </p:nvPr>
        </p:nvSpPr>
        <p:spPr>
          <a:xfrm>
            <a:off x="128350" y="1536625"/>
            <a:ext cx="3373800" cy="4555200"/>
          </a:xfrm>
          <a:prstGeom prst="rect">
            <a:avLst/>
          </a:prstGeom>
          <a:noFill/>
          <a:ln>
            <a:noFill/>
          </a:ln>
        </p:spPr>
        <p:txBody>
          <a:bodyPr anchorCtr="0" anchor="t" bIns="91425" lIns="91425" spcFirstLastPara="1" rIns="91425" wrap="square" tIns="91425">
            <a:noAutofit/>
          </a:bodyPr>
          <a:lstStyle/>
          <a:p>
            <a:pPr indent="-311403" lvl="0" marL="365760" rtl="0" algn="l">
              <a:lnSpc>
                <a:spcPct val="90000"/>
              </a:lnSpc>
              <a:spcBef>
                <a:spcPts val="0"/>
              </a:spcBef>
              <a:spcAft>
                <a:spcPts val="0"/>
              </a:spcAft>
              <a:buClr>
                <a:srgbClr val="3891A7"/>
              </a:buClr>
              <a:buSzPts val="3000"/>
              <a:buFont typeface="Arial"/>
              <a:buChar char="●"/>
            </a:pPr>
            <a:r>
              <a:rPr lang="en" sz="3000">
                <a:solidFill>
                  <a:schemeClr val="dk1"/>
                </a:solidFill>
              </a:rPr>
              <a:t>Harry Harlow did an experiment in which he isolated a group of monkeys from any human or animal contact for the first six months of life. </a:t>
            </a:r>
            <a:endParaRPr sz="3000">
              <a:solidFill>
                <a:schemeClr val="dk1"/>
              </a:solidFill>
            </a:endParaRPr>
          </a:p>
          <a:p>
            <a:pPr indent="0" lvl="0" marL="0" rtl="0" algn="l">
              <a:lnSpc>
                <a:spcPct val="115000"/>
              </a:lnSpc>
              <a:spcBef>
                <a:spcPts val="1600"/>
              </a:spcBef>
              <a:spcAft>
                <a:spcPts val="1600"/>
              </a:spcAft>
              <a:buSzPts val="1800"/>
              <a:buNone/>
            </a:pPr>
            <a:r>
              <a:t/>
            </a:r>
            <a:endParaRPr/>
          </a:p>
        </p:txBody>
      </p:sp>
      <p:sp>
        <p:nvSpPr>
          <p:cNvPr id="252" name="Google Shape;252;p3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53" name="Google Shape;253;p39"/>
          <p:cNvPicPr preferRelativeResize="0"/>
          <p:nvPr/>
        </p:nvPicPr>
        <p:blipFill>
          <a:blip r:embed="rId3">
            <a:alphaModFix/>
          </a:blip>
          <a:stretch>
            <a:fillRect/>
          </a:stretch>
        </p:blipFill>
        <p:spPr>
          <a:xfrm>
            <a:off x="3502200" y="1934163"/>
            <a:ext cx="5518950" cy="3706164"/>
          </a:xfrm>
          <a:prstGeom prst="rect">
            <a:avLst/>
          </a:prstGeom>
          <a:noFill/>
          <a:ln cap="flat" cmpd="sng" w="76200">
            <a:solidFill>
              <a:srgbClr val="4398C2"/>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311700" y="170742"/>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3870"/>
              <a:buFont typeface="Gill Sans"/>
              <a:buNone/>
            </a:pPr>
            <a:r>
              <a:rPr lang="en" sz="3600">
                <a:solidFill>
                  <a:schemeClr val="lt1"/>
                </a:solidFill>
              </a:rPr>
              <a:t>Harry Harlow Experiment (cont.)</a:t>
            </a:r>
            <a:endParaRPr sz="3600">
              <a:solidFill>
                <a:schemeClr val="lt1"/>
              </a:solidFill>
            </a:endParaRPr>
          </a:p>
          <a:p>
            <a:pPr indent="0" lvl="0" marL="0" rtl="0" algn="l">
              <a:lnSpc>
                <a:spcPct val="100000"/>
              </a:lnSpc>
              <a:spcBef>
                <a:spcPts val="0"/>
              </a:spcBef>
              <a:spcAft>
                <a:spcPts val="0"/>
              </a:spcAft>
              <a:buSzPts val="2800"/>
              <a:buNone/>
            </a:pPr>
            <a:r>
              <a:t/>
            </a:r>
            <a:endParaRPr>
              <a:solidFill>
                <a:srgbClr val="FFFFFF"/>
              </a:solidFill>
            </a:endParaRPr>
          </a:p>
        </p:txBody>
      </p:sp>
      <p:sp>
        <p:nvSpPr>
          <p:cNvPr id="259" name="Google Shape;259;p4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descr="*must watch*! Fascinating video on experiments of &quot;love&quot; done with monkeys..." id="260" name="Google Shape;260;p40" title="Harlow's Monkeys">
            <a:hlinkClick r:id="rId3"/>
          </p:cNvPr>
          <p:cNvPicPr preferRelativeResize="0"/>
          <p:nvPr/>
        </p:nvPicPr>
        <p:blipFill>
          <a:blip r:embed="rId4">
            <a:alphaModFix/>
          </a:blip>
          <a:stretch>
            <a:fillRect/>
          </a:stretch>
        </p:blipFill>
        <p:spPr>
          <a:xfrm>
            <a:off x="699948" y="934250"/>
            <a:ext cx="7744100" cy="5808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41"/>
          <p:cNvSpPr txBox="1"/>
          <p:nvPr>
            <p:ph type="title"/>
          </p:nvPr>
        </p:nvSpPr>
        <p:spPr>
          <a:xfrm>
            <a:off x="311700" y="312492"/>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562214"/>
              </a:buClr>
              <a:buSzPts val="4300"/>
              <a:buFont typeface="Gill Sans"/>
              <a:buNone/>
            </a:pPr>
            <a:r>
              <a:rPr lang="en" sz="3600">
                <a:solidFill>
                  <a:srgbClr val="FFFFFF"/>
                </a:solidFill>
              </a:rPr>
              <a:t>STUDY -  Rene Spitz </a:t>
            </a:r>
            <a:endParaRPr sz="3600">
              <a:solidFill>
                <a:srgbClr val="FFFFFF"/>
              </a:solidFill>
            </a:endParaRPr>
          </a:p>
          <a:p>
            <a:pPr indent="0" lvl="0" marL="0" rtl="0" algn="l">
              <a:lnSpc>
                <a:spcPct val="100000"/>
              </a:lnSpc>
              <a:spcBef>
                <a:spcPts val="0"/>
              </a:spcBef>
              <a:spcAft>
                <a:spcPts val="0"/>
              </a:spcAft>
              <a:buSzPts val="2800"/>
              <a:buNone/>
            </a:pPr>
            <a:r>
              <a:t/>
            </a:r>
            <a:endParaRPr>
              <a:solidFill>
                <a:srgbClr val="FFFFFF"/>
              </a:solidFill>
            </a:endParaRPr>
          </a:p>
        </p:txBody>
      </p:sp>
      <p:sp>
        <p:nvSpPr>
          <p:cNvPr id="266" name="Google Shape;266;p41"/>
          <p:cNvSpPr txBox="1"/>
          <p:nvPr>
            <p:ph idx="1" type="body"/>
          </p:nvPr>
        </p:nvSpPr>
        <p:spPr>
          <a:xfrm>
            <a:off x="311700" y="1076000"/>
            <a:ext cx="8520600" cy="5666400"/>
          </a:xfrm>
          <a:prstGeom prst="rect">
            <a:avLst/>
          </a:prstGeom>
          <a:noFill/>
          <a:ln>
            <a:noFill/>
          </a:ln>
        </p:spPr>
        <p:txBody>
          <a:bodyPr anchorCtr="0" anchor="t" bIns="91425" lIns="91425" spcFirstLastPara="1" rIns="91425" wrap="square" tIns="91425">
            <a:noAutofit/>
          </a:bodyPr>
          <a:lstStyle/>
          <a:p>
            <a:pPr indent="-283464" lvl="0" marL="365760" rtl="0" algn="l">
              <a:lnSpc>
                <a:spcPct val="80000"/>
              </a:lnSpc>
              <a:spcBef>
                <a:spcPts val="0"/>
              </a:spcBef>
              <a:spcAft>
                <a:spcPts val="0"/>
              </a:spcAft>
              <a:buClr>
                <a:srgbClr val="3891A7"/>
              </a:buClr>
              <a:buSzPts val="1792"/>
              <a:buFont typeface="Noto Sans Symbols"/>
              <a:buChar char="●"/>
            </a:pPr>
            <a:r>
              <a:rPr lang="en" sz="2400">
                <a:solidFill>
                  <a:schemeClr val="dk1"/>
                </a:solidFill>
              </a:rPr>
              <a:t>In 1946, Rene Spitz studied the effects of a lack of nurturing by comparing two institutions; a prison and an orphanage. </a:t>
            </a:r>
            <a:endParaRPr sz="2400">
              <a:solidFill>
                <a:schemeClr val="dk1"/>
              </a:solidFill>
            </a:endParaRPr>
          </a:p>
          <a:p>
            <a:pPr indent="-322072" lvl="0" marL="365760" rtl="0" algn="l">
              <a:lnSpc>
                <a:spcPct val="80000"/>
              </a:lnSpc>
              <a:spcBef>
                <a:spcPts val="1600"/>
              </a:spcBef>
              <a:spcAft>
                <a:spcPts val="0"/>
              </a:spcAft>
              <a:buClr>
                <a:srgbClr val="3891A7"/>
              </a:buClr>
              <a:buSzPts val="2400"/>
              <a:buFont typeface="Arial"/>
              <a:buChar char="●"/>
            </a:pPr>
            <a:r>
              <a:rPr lang="en" sz="2400">
                <a:solidFill>
                  <a:schemeClr val="dk1"/>
                </a:solidFill>
              </a:rPr>
              <a:t>In the prison nursery, mothers cared for their own babies. </a:t>
            </a:r>
            <a:endParaRPr sz="2400">
              <a:solidFill>
                <a:schemeClr val="dk1"/>
              </a:solidFill>
            </a:endParaRPr>
          </a:p>
          <a:p>
            <a:pPr indent="-322072" lvl="0" marL="365760" rtl="0" algn="l">
              <a:lnSpc>
                <a:spcPct val="80000"/>
              </a:lnSpc>
              <a:spcBef>
                <a:spcPts val="1600"/>
              </a:spcBef>
              <a:spcAft>
                <a:spcPts val="0"/>
              </a:spcAft>
              <a:buClr>
                <a:srgbClr val="3891A7"/>
              </a:buClr>
              <a:buSzPts val="2400"/>
              <a:buFont typeface="Arial"/>
              <a:buChar char="●"/>
            </a:pPr>
            <a:r>
              <a:rPr lang="en" sz="2400">
                <a:solidFill>
                  <a:schemeClr val="dk1"/>
                </a:solidFill>
              </a:rPr>
              <a:t>In the orphanage, each nurse was assigned to care for seven babies- an extremely high ration of caregiver to infants. </a:t>
            </a:r>
            <a:endParaRPr sz="2400">
              <a:solidFill>
                <a:schemeClr val="dk1"/>
              </a:solidFill>
            </a:endParaRPr>
          </a:p>
          <a:p>
            <a:pPr indent="-322072" lvl="0" marL="365760" rtl="0" algn="l">
              <a:lnSpc>
                <a:spcPct val="80000"/>
              </a:lnSpc>
              <a:spcBef>
                <a:spcPts val="1600"/>
              </a:spcBef>
              <a:spcAft>
                <a:spcPts val="0"/>
              </a:spcAft>
              <a:buClr>
                <a:srgbClr val="3891A7"/>
              </a:buClr>
              <a:buSzPts val="2400"/>
              <a:buFont typeface="Arial"/>
              <a:buChar char="●"/>
            </a:pPr>
            <a:r>
              <a:rPr lang="en" sz="2400">
                <a:solidFill>
                  <a:schemeClr val="dk1"/>
                </a:solidFill>
              </a:rPr>
              <a:t>Spitz found that the mortality rate of the babies cared for by the nurses in the orphanage was 37% higher, even though the orphanage was noted for its excellent medical care. </a:t>
            </a:r>
            <a:endParaRPr sz="2400">
              <a:solidFill>
                <a:schemeClr val="dk1"/>
              </a:solidFill>
            </a:endParaRPr>
          </a:p>
          <a:p>
            <a:pPr indent="-322072" lvl="0" marL="365760" rtl="0" algn="l">
              <a:lnSpc>
                <a:spcPct val="80000"/>
              </a:lnSpc>
              <a:spcBef>
                <a:spcPts val="1600"/>
              </a:spcBef>
              <a:spcAft>
                <a:spcPts val="0"/>
              </a:spcAft>
              <a:buClr>
                <a:srgbClr val="3891A7"/>
              </a:buClr>
              <a:buSzPts val="2400"/>
              <a:buFont typeface="Arial"/>
              <a:buChar char="●"/>
            </a:pPr>
            <a:r>
              <a:rPr lang="en" sz="2400">
                <a:solidFill>
                  <a:schemeClr val="dk1"/>
                </a:solidFill>
              </a:rPr>
              <a:t>The reason the infants in the orphanage dies, according to Spitz, was from a lack of love.</a:t>
            </a:r>
            <a:endParaRPr sz="2400">
              <a:solidFill>
                <a:schemeClr val="dk1"/>
              </a:solidFill>
            </a:endParaRPr>
          </a:p>
          <a:p>
            <a:pPr indent="0" lvl="0" marL="0" rtl="0" algn="l">
              <a:lnSpc>
                <a:spcPct val="115000"/>
              </a:lnSpc>
              <a:spcBef>
                <a:spcPts val="1600"/>
              </a:spcBef>
              <a:spcAft>
                <a:spcPts val="1600"/>
              </a:spcAft>
              <a:buSzPts val="1800"/>
              <a:buNone/>
            </a:pPr>
            <a:r>
              <a:t/>
            </a:r>
            <a:endParaRPr/>
          </a:p>
        </p:txBody>
      </p:sp>
      <p:sp>
        <p:nvSpPr>
          <p:cNvPr id="267" name="Google Shape;267;p4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2"/>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Define Failure to Thrive</a:t>
            </a:r>
            <a:endParaRPr>
              <a:solidFill>
                <a:srgbClr val="FFFFFF"/>
              </a:solidFill>
            </a:endParaRPr>
          </a:p>
        </p:txBody>
      </p:sp>
      <p:sp>
        <p:nvSpPr>
          <p:cNvPr id="273" name="Google Shape;273;p42"/>
          <p:cNvSpPr txBox="1"/>
          <p:nvPr>
            <p:ph idx="1" type="body"/>
          </p:nvPr>
        </p:nvSpPr>
        <p:spPr>
          <a:xfrm>
            <a:off x="103775" y="1536625"/>
            <a:ext cx="3572100" cy="45552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0"/>
              </a:spcBef>
              <a:spcAft>
                <a:spcPts val="0"/>
              </a:spcAft>
              <a:buClr>
                <a:srgbClr val="3891A7"/>
              </a:buClr>
              <a:buSzPts val="3000"/>
              <a:buFont typeface="Arial"/>
              <a:buChar char="●"/>
            </a:pPr>
            <a:r>
              <a:rPr lang="en" sz="3000">
                <a:solidFill>
                  <a:schemeClr val="dk1"/>
                </a:solidFill>
              </a:rPr>
              <a:t>A condition in which the baby does not develop and grow properly due to lack of love attention, and touch.  </a:t>
            </a:r>
            <a:endParaRPr sz="3000">
              <a:solidFill>
                <a:schemeClr val="dk1"/>
              </a:solidFill>
            </a:endParaRPr>
          </a:p>
          <a:p>
            <a:pPr indent="0" lvl="0" marL="0" rtl="0" algn="l">
              <a:lnSpc>
                <a:spcPct val="115000"/>
              </a:lnSpc>
              <a:spcBef>
                <a:spcPts val="1600"/>
              </a:spcBef>
              <a:spcAft>
                <a:spcPts val="1600"/>
              </a:spcAft>
              <a:buSzPts val="1800"/>
              <a:buNone/>
            </a:pPr>
            <a:r>
              <a:t/>
            </a:r>
            <a:endParaRPr/>
          </a:p>
        </p:txBody>
      </p:sp>
      <p:sp>
        <p:nvSpPr>
          <p:cNvPr id="274" name="Google Shape;274;p4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75" name="Google Shape;275;p42"/>
          <p:cNvPicPr preferRelativeResize="0"/>
          <p:nvPr/>
        </p:nvPicPr>
        <p:blipFill>
          <a:blip r:embed="rId3">
            <a:alphaModFix/>
          </a:blip>
          <a:stretch>
            <a:fillRect/>
          </a:stretch>
        </p:blipFill>
        <p:spPr>
          <a:xfrm rot="262920">
            <a:off x="3675875" y="2050362"/>
            <a:ext cx="5345274" cy="3845613"/>
          </a:xfrm>
          <a:prstGeom prst="rect">
            <a:avLst/>
          </a:prstGeom>
          <a:noFill/>
          <a:ln cap="flat" cmpd="sng" w="76200">
            <a:solidFill>
              <a:srgbClr val="4398C2"/>
            </a:solidFill>
            <a:prstDash val="solid"/>
            <a:round/>
            <a:headEnd len="sm" w="sm" type="none"/>
            <a:tailEnd len="sm" w="sm" type="none"/>
          </a:ln>
        </p:spPr>
      </p:pic>
      <p:sp>
        <p:nvSpPr>
          <p:cNvPr id="276" name="Google Shape;276;p42"/>
          <p:cNvSpPr txBox="1"/>
          <p:nvPr/>
        </p:nvSpPr>
        <p:spPr>
          <a:xfrm>
            <a:off x="214875" y="5884925"/>
            <a:ext cx="3742200" cy="85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Assignment Article Summary: </a:t>
            </a:r>
            <a:r>
              <a:rPr lang="en"/>
              <a:t>http://theconversation.com/can-a-lack-of-love-be-deadly-58659</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pic>
        <p:nvPicPr>
          <p:cNvPr id="281" name="Google Shape;281;p43"/>
          <p:cNvPicPr preferRelativeResize="0"/>
          <p:nvPr/>
        </p:nvPicPr>
        <p:blipFill>
          <a:blip r:embed="rId3">
            <a:alphaModFix/>
          </a:blip>
          <a:stretch>
            <a:fillRect/>
          </a:stretch>
        </p:blipFill>
        <p:spPr>
          <a:xfrm rot="737569">
            <a:off x="6120839" y="1770900"/>
            <a:ext cx="2516273" cy="5032478"/>
          </a:xfrm>
          <a:prstGeom prst="rect">
            <a:avLst/>
          </a:prstGeom>
          <a:noFill/>
          <a:ln>
            <a:noFill/>
          </a:ln>
        </p:spPr>
      </p:pic>
      <p:sp>
        <p:nvSpPr>
          <p:cNvPr id="282" name="Google Shape;282;p43"/>
          <p:cNvSpPr txBox="1"/>
          <p:nvPr>
            <p:ph type="title"/>
          </p:nvPr>
        </p:nvSpPr>
        <p:spPr>
          <a:xfrm>
            <a:off x="311700" y="593367"/>
            <a:ext cx="8520600" cy="763500"/>
          </a:xfrm>
          <a:prstGeom prst="rect">
            <a:avLst/>
          </a:prstGeom>
          <a:solidFill>
            <a:srgbClr val="8B1C87"/>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Failure to Thrive</a:t>
            </a:r>
            <a:endParaRPr>
              <a:solidFill>
                <a:srgbClr val="FFFFFF"/>
              </a:solidFill>
            </a:endParaRPr>
          </a:p>
        </p:txBody>
      </p:sp>
      <p:sp>
        <p:nvSpPr>
          <p:cNvPr id="283" name="Google Shape;283;p43"/>
          <p:cNvSpPr txBox="1"/>
          <p:nvPr>
            <p:ph idx="1" type="body"/>
          </p:nvPr>
        </p:nvSpPr>
        <p:spPr>
          <a:xfrm>
            <a:off x="311700" y="1716300"/>
            <a:ext cx="4260300" cy="5141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3891A7"/>
              </a:buClr>
              <a:buSzPts val="2400"/>
              <a:buChar char="➔"/>
            </a:pPr>
            <a:r>
              <a:rPr lang="en" sz="2400">
                <a:solidFill>
                  <a:srgbClr val="000000"/>
                </a:solidFill>
              </a:rPr>
              <a:t>the lack of love and attention and cause “failure to thrive”, </a:t>
            </a:r>
            <a:r>
              <a:rPr lang="en" sz="2400">
                <a:solidFill>
                  <a:schemeClr val="dk1"/>
                </a:solidFill>
              </a:rPr>
              <a:t>a condition in which babies do not grow and develop properly</a:t>
            </a:r>
            <a:endParaRPr sz="2400">
              <a:solidFill>
                <a:schemeClr val="dk1"/>
              </a:solidFill>
            </a:endParaRPr>
          </a:p>
          <a:p>
            <a:pPr indent="-381000" lvl="0" marL="457200" rtl="0" algn="l">
              <a:spcBef>
                <a:spcPts val="0"/>
              </a:spcBef>
              <a:spcAft>
                <a:spcPts val="0"/>
              </a:spcAft>
              <a:buClr>
                <a:srgbClr val="3891A7"/>
              </a:buClr>
              <a:buSzPts val="2400"/>
              <a:buChar char="➔"/>
            </a:pPr>
            <a:r>
              <a:rPr lang="en" sz="2400">
                <a:solidFill>
                  <a:srgbClr val="000000"/>
                </a:solidFill>
              </a:rPr>
              <a:t>caused by neglect, abuse, or another form of stress if left alone most of the time or do not receive enough physical contact.</a:t>
            </a:r>
            <a:endParaRPr sz="2400">
              <a:solidFill>
                <a:srgbClr val="000000"/>
              </a:solidFill>
            </a:endParaRPr>
          </a:p>
        </p:txBody>
      </p:sp>
      <p:sp>
        <p:nvSpPr>
          <p:cNvPr id="284" name="Google Shape;284;p43"/>
          <p:cNvSpPr txBox="1"/>
          <p:nvPr/>
        </p:nvSpPr>
        <p:spPr>
          <a:xfrm>
            <a:off x="4990200" y="1560750"/>
            <a:ext cx="3842100" cy="26004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rgbClr val="3891A7"/>
              </a:buClr>
              <a:buSzPts val="2400"/>
              <a:buChar char="➔"/>
            </a:pPr>
            <a:r>
              <a:rPr lang="en" sz="2400">
                <a:solidFill>
                  <a:schemeClr val="dk1"/>
                </a:solidFill>
              </a:rPr>
              <a:t>do not respond to people and objects</a:t>
            </a:r>
            <a:endParaRPr sz="2400">
              <a:solidFill>
                <a:schemeClr val="dk1"/>
              </a:solidFill>
            </a:endParaRPr>
          </a:p>
          <a:p>
            <a:pPr indent="-381000" lvl="0" marL="457200" rtl="0" algn="l">
              <a:lnSpc>
                <a:spcPct val="115000"/>
              </a:lnSpc>
              <a:spcBef>
                <a:spcPts val="0"/>
              </a:spcBef>
              <a:spcAft>
                <a:spcPts val="0"/>
              </a:spcAft>
              <a:buClr>
                <a:srgbClr val="3891A7"/>
              </a:buClr>
              <a:buSzPts val="2400"/>
              <a:buChar char="➔"/>
            </a:pPr>
            <a:r>
              <a:rPr lang="en" sz="2400">
                <a:solidFill>
                  <a:schemeClr val="dk1"/>
                </a:solidFill>
              </a:rPr>
              <a:t>their cries weaken, smiles fade</a:t>
            </a:r>
            <a:endParaRPr sz="2400">
              <a:solidFill>
                <a:schemeClr val="dk1"/>
              </a:solidFill>
            </a:endParaRPr>
          </a:p>
          <a:p>
            <a:pPr indent="-381000" lvl="0" marL="457200" rtl="0" algn="l">
              <a:lnSpc>
                <a:spcPct val="115000"/>
              </a:lnSpc>
              <a:spcBef>
                <a:spcPts val="0"/>
              </a:spcBef>
              <a:spcAft>
                <a:spcPts val="0"/>
              </a:spcAft>
              <a:buClr>
                <a:srgbClr val="3891A7"/>
              </a:buClr>
              <a:buSzPts val="2400"/>
              <a:buChar char="➔"/>
            </a:pPr>
            <a:r>
              <a:rPr lang="en" sz="2400">
                <a:solidFill>
                  <a:schemeClr val="dk1"/>
                </a:solidFill>
              </a:rPr>
              <a:t>become withdrawn</a:t>
            </a:r>
            <a:endParaRPr sz="2400">
              <a:solidFill>
                <a:schemeClr val="dk1"/>
              </a:solidFill>
            </a:endParaRPr>
          </a:p>
          <a:p>
            <a:pPr indent="0" lvl="0" marL="0" rtl="0" algn="l">
              <a:spcBef>
                <a:spcPts val="1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3"/>
            <a:ext cx="8520600" cy="10371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800">
                <a:solidFill>
                  <a:srgbClr val="FFFFFF"/>
                </a:solidFill>
              </a:rPr>
              <a:t>New Career Opportunity</a:t>
            </a:r>
            <a:endParaRPr sz="4800">
              <a:solidFill>
                <a:srgbClr val="FFFFFF"/>
              </a:solidFill>
            </a:endParaRPr>
          </a:p>
        </p:txBody>
      </p:sp>
      <p:sp>
        <p:nvSpPr>
          <p:cNvPr id="145" name="Google Shape;145;p2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descr="Unlimited hours. No breaks. The most important job is also the world's toughest job.&#10;&#10;Add to the conversation, click to Tweet: http://bit.ly/1m8mgVf &#10;&#10;To add to the unending list of requirements visit: http://www.worldstoughestjob.net&#10;&#10;From American Greetings and Cardstore." id="146" name="Google Shape;146;p26" title="World's Toughest Job - #worldstoughestjob - Official Video">
            <a:hlinkClick r:id="rId3"/>
          </p:cNvPr>
          <p:cNvPicPr preferRelativeResize="0"/>
          <p:nvPr/>
        </p:nvPicPr>
        <p:blipFill>
          <a:blip r:embed="rId4">
            <a:alphaModFix/>
          </a:blip>
          <a:stretch>
            <a:fillRect/>
          </a:stretch>
        </p:blipFill>
        <p:spPr>
          <a:xfrm>
            <a:off x="880103" y="1037100"/>
            <a:ext cx="7761200" cy="5820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Define Bonding</a:t>
            </a:r>
            <a:endParaRPr>
              <a:solidFill>
                <a:srgbClr val="FFFFFF"/>
              </a:solidFill>
            </a:endParaRPr>
          </a:p>
        </p:txBody>
      </p:sp>
      <p:sp>
        <p:nvSpPr>
          <p:cNvPr id="290" name="Google Shape;290;p44"/>
          <p:cNvSpPr txBox="1"/>
          <p:nvPr>
            <p:ph idx="1" type="body"/>
          </p:nvPr>
        </p:nvSpPr>
        <p:spPr>
          <a:xfrm>
            <a:off x="311700" y="1536631"/>
            <a:ext cx="8520600" cy="12528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0"/>
              </a:spcBef>
              <a:spcAft>
                <a:spcPts val="0"/>
              </a:spcAft>
              <a:buClr>
                <a:srgbClr val="3891A7"/>
              </a:buClr>
              <a:buSzPts val="3000"/>
              <a:buFont typeface="Arial"/>
              <a:buChar char="●"/>
            </a:pPr>
            <a:r>
              <a:rPr lang="en" sz="3000">
                <a:solidFill>
                  <a:schemeClr val="dk1"/>
                </a:solidFill>
              </a:rPr>
              <a:t>Forming strong emotional ties between a parent and a child.</a:t>
            </a:r>
            <a:endParaRPr sz="3000">
              <a:solidFill>
                <a:schemeClr val="dk1"/>
              </a:solidFill>
            </a:endParaRPr>
          </a:p>
          <a:p>
            <a:pPr indent="0" lvl="0" marL="0" rtl="0" algn="l">
              <a:lnSpc>
                <a:spcPct val="115000"/>
              </a:lnSpc>
              <a:spcBef>
                <a:spcPts val="1600"/>
              </a:spcBef>
              <a:spcAft>
                <a:spcPts val="1600"/>
              </a:spcAft>
              <a:buSzPts val="1800"/>
              <a:buNone/>
            </a:pPr>
            <a:r>
              <a:t/>
            </a:r>
            <a:endParaRPr/>
          </a:p>
        </p:txBody>
      </p:sp>
      <p:sp>
        <p:nvSpPr>
          <p:cNvPr id="291" name="Google Shape;291;p4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92" name="Google Shape;292;p44"/>
          <p:cNvPicPr preferRelativeResize="0"/>
          <p:nvPr/>
        </p:nvPicPr>
        <p:blipFill>
          <a:blip r:embed="rId3">
            <a:alphaModFix/>
          </a:blip>
          <a:stretch>
            <a:fillRect/>
          </a:stretch>
        </p:blipFill>
        <p:spPr>
          <a:xfrm>
            <a:off x="749825" y="2789438"/>
            <a:ext cx="7429500" cy="3952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45"/>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Why is Bonding important right after birth?</a:t>
            </a:r>
            <a:endParaRPr>
              <a:solidFill>
                <a:srgbClr val="FFFFFF"/>
              </a:solidFill>
            </a:endParaRPr>
          </a:p>
        </p:txBody>
      </p:sp>
      <p:sp>
        <p:nvSpPr>
          <p:cNvPr id="298" name="Google Shape;298;p45"/>
          <p:cNvSpPr txBox="1"/>
          <p:nvPr>
            <p:ph idx="1" type="body"/>
          </p:nvPr>
        </p:nvSpPr>
        <p:spPr>
          <a:xfrm>
            <a:off x="311700" y="1536625"/>
            <a:ext cx="3430800" cy="45552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0"/>
              </a:spcBef>
              <a:spcAft>
                <a:spcPts val="0"/>
              </a:spcAft>
              <a:buClr>
                <a:srgbClr val="3891A7"/>
              </a:buClr>
              <a:buSzPts val="3000"/>
              <a:buFont typeface="Arial"/>
              <a:buChar char="●"/>
            </a:pPr>
            <a:r>
              <a:rPr lang="en" sz="3000">
                <a:solidFill>
                  <a:schemeClr val="dk1"/>
                </a:solidFill>
              </a:rPr>
              <a:t>The child needs to know that they are loved and accepted immediately in order to thrive and begin to develop.</a:t>
            </a:r>
            <a:endParaRPr sz="3000">
              <a:solidFill>
                <a:schemeClr val="dk1"/>
              </a:solidFill>
            </a:endParaRPr>
          </a:p>
          <a:p>
            <a:pPr indent="0" lvl="0" marL="0" rtl="0" algn="l">
              <a:lnSpc>
                <a:spcPct val="115000"/>
              </a:lnSpc>
              <a:spcBef>
                <a:spcPts val="1600"/>
              </a:spcBef>
              <a:spcAft>
                <a:spcPts val="1600"/>
              </a:spcAft>
              <a:buSzPts val="1800"/>
              <a:buNone/>
            </a:pPr>
            <a:r>
              <a:t/>
            </a:r>
            <a:endParaRPr/>
          </a:p>
        </p:txBody>
      </p:sp>
      <p:sp>
        <p:nvSpPr>
          <p:cNvPr id="299" name="Google Shape;299;p4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00" name="Google Shape;300;p45"/>
          <p:cNvPicPr preferRelativeResize="0"/>
          <p:nvPr/>
        </p:nvPicPr>
        <p:blipFill>
          <a:blip r:embed="rId3">
            <a:alphaModFix/>
          </a:blip>
          <a:stretch>
            <a:fillRect/>
          </a:stretch>
        </p:blipFill>
        <p:spPr>
          <a:xfrm>
            <a:off x="3742500" y="2005473"/>
            <a:ext cx="5088800" cy="38124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46"/>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How do parents bond with their newborn?</a:t>
            </a:r>
            <a:endParaRPr>
              <a:solidFill>
                <a:srgbClr val="FFFFFF"/>
              </a:solidFill>
            </a:endParaRPr>
          </a:p>
        </p:txBody>
      </p:sp>
      <p:sp>
        <p:nvSpPr>
          <p:cNvPr id="306" name="Google Shape;306;p46"/>
          <p:cNvSpPr txBox="1"/>
          <p:nvPr>
            <p:ph idx="1" type="body"/>
          </p:nvPr>
        </p:nvSpPr>
        <p:spPr>
          <a:xfrm>
            <a:off x="311700" y="1536625"/>
            <a:ext cx="4021500" cy="4555200"/>
          </a:xfrm>
          <a:prstGeom prst="rect">
            <a:avLst/>
          </a:prstGeom>
          <a:noFill/>
          <a:ln>
            <a:noFill/>
          </a:ln>
        </p:spPr>
        <p:txBody>
          <a:bodyPr anchorCtr="0" anchor="t" bIns="91425" lIns="91425" spcFirstLastPara="1" rIns="91425" wrap="square" tIns="91425">
            <a:noAutofit/>
          </a:bodyPr>
          <a:lstStyle/>
          <a:p>
            <a:pPr indent="-298703" lvl="0" marL="365760" rtl="0" algn="l">
              <a:lnSpc>
                <a:spcPct val="100000"/>
              </a:lnSpc>
              <a:spcBef>
                <a:spcPts val="0"/>
              </a:spcBef>
              <a:spcAft>
                <a:spcPts val="1600"/>
              </a:spcAft>
              <a:buClr>
                <a:srgbClr val="3891A7"/>
              </a:buClr>
              <a:buSzPts val="2800"/>
              <a:buFont typeface="Noto Sans Symbols"/>
              <a:buChar char="●"/>
            </a:pPr>
            <a:r>
              <a:rPr b="1" lang="en" sz="2800">
                <a:solidFill>
                  <a:schemeClr val="dk1"/>
                </a:solidFill>
              </a:rPr>
              <a:t>Long loving looks, Loving touches, Animated face and voice, Consistency Responsiveness, Sensitivity and in-tune</a:t>
            </a:r>
            <a:r>
              <a:rPr lang="en" sz="2800">
                <a:solidFill>
                  <a:schemeClr val="dk1"/>
                </a:solidFill>
              </a:rPr>
              <a:t>, are all ways a parent or caregiver can help develop a bond with an infant or child of any age. </a:t>
            </a:r>
            <a:endParaRPr sz="2800"/>
          </a:p>
        </p:txBody>
      </p:sp>
      <p:sp>
        <p:nvSpPr>
          <p:cNvPr id="307" name="Google Shape;307;p46"/>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08" name="Google Shape;308;p46"/>
          <p:cNvPicPr preferRelativeResize="0"/>
          <p:nvPr/>
        </p:nvPicPr>
        <p:blipFill>
          <a:blip r:embed="rId3">
            <a:alphaModFix/>
          </a:blip>
          <a:stretch>
            <a:fillRect/>
          </a:stretch>
        </p:blipFill>
        <p:spPr>
          <a:xfrm>
            <a:off x="4210400" y="2142946"/>
            <a:ext cx="4810749" cy="3288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pic>
        <p:nvPicPr>
          <p:cNvPr id="313" name="Google Shape;313;p47"/>
          <p:cNvPicPr preferRelativeResize="0"/>
          <p:nvPr/>
        </p:nvPicPr>
        <p:blipFill>
          <a:blip r:embed="rId3">
            <a:alphaModFix/>
          </a:blip>
          <a:stretch>
            <a:fillRect/>
          </a:stretch>
        </p:blipFill>
        <p:spPr>
          <a:xfrm>
            <a:off x="1583039" y="1536625"/>
            <a:ext cx="7367836" cy="4911900"/>
          </a:xfrm>
          <a:prstGeom prst="rect">
            <a:avLst/>
          </a:prstGeom>
          <a:noFill/>
          <a:ln>
            <a:noFill/>
          </a:ln>
        </p:spPr>
      </p:pic>
      <p:sp>
        <p:nvSpPr>
          <p:cNvPr id="314" name="Google Shape;314;p47"/>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Why are bonding actions important?</a:t>
            </a:r>
            <a:endParaRPr>
              <a:solidFill>
                <a:srgbClr val="FFFFFF"/>
              </a:solidFill>
            </a:endParaRPr>
          </a:p>
        </p:txBody>
      </p:sp>
      <p:sp>
        <p:nvSpPr>
          <p:cNvPr id="315" name="Google Shape;315;p47"/>
          <p:cNvSpPr txBox="1"/>
          <p:nvPr>
            <p:ph idx="1" type="body"/>
          </p:nvPr>
        </p:nvSpPr>
        <p:spPr>
          <a:xfrm>
            <a:off x="311700" y="1536625"/>
            <a:ext cx="3459600" cy="4911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chemeClr val="dk1"/>
                </a:solidFill>
              </a:rPr>
              <a:t>They build safety, security, trust, dependence upon the caregiver, lets the child know that you have their attention, that they are special to you, builds the relationship, tells child that they are okay just the way they are, tells them that everything is going to be okay.</a:t>
            </a:r>
            <a:endParaRPr sz="2400">
              <a:solidFill>
                <a:schemeClr val="dk1"/>
              </a:solidFill>
            </a:endParaRPr>
          </a:p>
          <a:p>
            <a:pPr indent="0" lvl="0" marL="0" rtl="0" algn="l">
              <a:lnSpc>
                <a:spcPct val="115000"/>
              </a:lnSpc>
              <a:spcBef>
                <a:spcPts val="1600"/>
              </a:spcBef>
              <a:spcAft>
                <a:spcPts val="1600"/>
              </a:spcAft>
              <a:buSzPts val="1800"/>
              <a:buNone/>
            </a:pPr>
            <a:r>
              <a:t/>
            </a:r>
            <a:endParaRPr/>
          </a:p>
        </p:txBody>
      </p:sp>
      <p:sp>
        <p:nvSpPr>
          <p:cNvPr id="316" name="Google Shape;316;p4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48"/>
          <p:cNvSpPr txBox="1"/>
          <p:nvPr>
            <p:ph type="title"/>
          </p:nvPr>
        </p:nvSpPr>
        <p:spPr>
          <a:xfrm>
            <a:off x="311700" y="179224"/>
            <a:ext cx="8520600" cy="1357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600"/>
              </a:spcBef>
              <a:spcAft>
                <a:spcPts val="0"/>
              </a:spcAft>
              <a:buNone/>
            </a:pPr>
            <a:r>
              <a:rPr lang="en" sz="4000">
                <a:solidFill>
                  <a:srgbClr val="FFFFFF"/>
                </a:solidFill>
              </a:rPr>
              <a:t>All people have a need for human contact.</a:t>
            </a:r>
            <a:endParaRPr sz="4000">
              <a:solidFill>
                <a:srgbClr val="FFFFFF"/>
              </a:solidFill>
            </a:endParaRPr>
          </a:p>
          <a:p>
            <a:pPr indent="0" lvl="0" marL="0" rtl="0" algn="l">
              <a:spcBef>
                <a:spcPts val="0"/>
              </a:spcBef>
              <a:spcAft>
                <a:spcPts val="0"/>
              </a:spcAft>
              <a:buClr>
                <a:srgbClr val="562214"/>
              </a:buClr>
              <a:buSzPts val="4300"/>
              <a:buFont typeface="Gill Sans"/>
              <a:buNone/>
            </a:pPr>
            <a:r>
              <a:t/>
            </a:r>
            <a:endParaRPr sz="4800">
              <a:solidFill>
                <a:srgbClr val="FFFFFF"/>
              </a:solidFill>
            </a:endParaRPr>
          </a:p>
          <a:p>
            <a:pPr indent="0" lvl="0" marL="0" rtl="0" algn="l">
              <a:lnSpc>
                <a:spcPct val="100000"/>
              </a:lnSpc>
              <a:spcBef>
                <a:spcPts val="0"/>
              </a:spcBef>
              <a:spcAft>
                <a:spcPts val="0"/>
              </a:spcAft>
              <a:buSzPts val="2800"/>
              <a:buNone/>
            </a:pPr>
            <a:r>
              <a:t/>
            </a:r>
            <a:endParaRPr>
              <a:solidFill>
                <a:srgbClr val="FFFFFF"/>
              </a:solidFill>
            </a:endParaRPr>
          </a:p>
        </p:txBody>
      </p:sp>
      <p:sp>
        <p:nvSpPr>
          <p:cNvPr id="322" name="Google Shape;322;p48"/>
          <p:cNvSpPr txBox="1"/>
          <p:nvPr>
            <p:ph idx="1" type="body"/>
          </p:nvPr>
        </p:nvSpPr>
        <p:spPr>
          <a:xfrm>
            <a:off x="311700" y="1536629"/>
            <a:ext cx="8520600" cy="21645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0"/>
              </a:spcBef>
              <a:spcAft>
                <a:spcPts val="0"/>
              </a:spcAft>
              <a:buClr>
                <a:srgbClr val="3891A7"/>
              </a:buClr>
              <a:buSzPts val="3000"/>
              <a:buFont typeface="Arial"/>
              <a:buChar char="●"/>
            </a:pPr>
            <a:r>
              <a:rPr lang="en" sz="3000">
                <a:solidFill>
                  <a:schemeClr val="dk1"/>
                </a:solidFill>
              </a:rPr>
              <a:t>Have you ever been to a nursing home?</a:t>
            </a:r>
            <a:endParaRPr sz="3000">
              <a:solidFill>
                <a:schemeClr val="dk1"/>
              </a:solidFill>
            </a:endParaRPr>
          </a:p>
          <a:p>
            <a:pPr indent="-250444" lvl="1" marL="640080" rtl="0" algn="l">
              <a:lnSpc>
                <a:spcPct val="100000"/>
              </a:lnSpc>
              <a:spcBef>
                <a:spcPts val="1600"/>
              </a:spcBef>
              <a:spcAft>
                <a:spcPts val="0"/>
              </a:spcAft>
              <a:buClr>
                <a:srgbClr val="3891A7"/>
              </a:buClr>
              <a:buSzPts val="3000"/>
              <a:buFont typeface="Arial"/>
              <a:buChar char="○"/>
            </a:pPr>
            <a:r>
              <a:rPr lang="en" sz="3000">
                <a:solidFill>
                  <a:schemeClr val="dk1"/>
                </a:solidFill>
              </a:rPr>
              <a:t>Have you noticed how elderly people want to hold your hand and look at you while you talk to them? They never want you to leave!</a:t>
            </a:r>
            <a:endParaRPr sz="3000">
              <a:solidFill>
                <a:schemeClr val="dk1"/>
              </a:solidFill>
            </a:endParaRPr>
          </a:p>
          <a:p>
            <a:pPr indent="0" lvl="0" marL="0" rtl="0" algn="l">
              <a:lnSpc>
                <a:spcPct val="115000"/>
              </a:lnSpc>
              <a:spcBef>
                <a:spcPts val="1600"/>
              </a:spcBef>
              <a:spcAft>
                <a:spcPts val="1600"/>
              </a:spcAft>
              <a:buSzPts val="1800"/>
              <a:buNone/>
            </a:pPr>
            <a:r>
              <a:t/>
            </a:r>
            <a:endParaRPr sz="3000"/>
          </a:p>
        </p:txBody>
      </p:sp>
      <p:sp>
        <p:nvSpPr>
          <p:cNvPr id="323" name="Google Shape;323;p4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24" name="Google Shape;324;p48"/>
          <p:cNvPicPr preferRelativeResize="0"/>
          <p:nvPr/>
        </p:nvPicPr>
        <p:blipFill>
          <a:blip r:embed="rId3">
            <a:alphaModFix/>
          </a:blip>
          <a:stretch>
            <a:fillRect/>
          </a:stretch>
        </p:blipFill>
        <p:spPr>
          <a:xfrm>
            <a:off x="2377851" y="3816800"/>
            <a:ext cx="4388305" cy="2925523"/>
          </a:xfrm>
          <a:prstGeom prst="rect">
            <a:avLst/>
          </a:prstGeom>
          <a:noFill/>
          <a:ln cap="flat" cmpd="sng" w="76200">
            <a:solidFill>
              <a:srgbClr val="4398C2"/>
            </a:solidFill>
            <a:prstDash val="solid"/>
            <a:round/>
            <a:headEnd len="sm" w="sm" type="none"/>
            <a:tailEnd len="sm" w="sm" type="none"/>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pic>
        <p:nvPicPr>
          <p:cNvPr id="329" name="Google Shape;329;p49"/>
          <p:cNvPicPr preferRelativeResize="0"/>
          <p:nvPr/>
        </p:nvPicPr>
        <p:blipFill rotWithShape="1">
          <a:blip r:embed="rId3">
            <a:alphaModFix/>
          </a:blip>
          <a:srcRect b="0" l="0" r="0" t="0"/>
          <a:stretch/>
        </p:blipFill>
        <p:spPr>
          <a:xfrm rot="-251730">
            <a:off x="339134" y="2034366"/>
            <a:ext cx="4814208" cy="3570968"/>
          </a:xfrm>
          <a:prstGeom prst="rect">
            <a:avLst/>
          </a:prstGeom>
          <a:noFill/>
          <a:ln cap="flat" cmpd="sng" w="76200">
            <a:solidFill>
              <a:srgbClr val="4398C2"/>
            </a:solidFill>
            <a:prstDash val="solid"/>
            <a:round/>
            <a:headEnd len="sm" w="sm" type="none"/>
            <a:tailEnd len="sm" w="sm" type="none"/>
          </a:ln>
        </p:spPr>
      </p:pic>
      <p:sp>
        <p:nvSpPr>
          <p:cNvPr id="330" name="Google Shape;330;p49"/>
          <p:cNvSpPr txBox="1"/>
          <p:nvPr>
            <p:ph type="title"/>
          </p:nvPr>
        </p:nvSpPr>
        <p:spPr>
          <a:xfrm>
            <a:off x="311700" y="36551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400">
                <a:solidFill>
                  <a:srgbClr val="FFFFFF"/>
                </a:solidFill>
              </a:rPr>
              <a:t>HUGS &amp; KISSES</a:t>
            </a:r>
            <a:endParaRPr sz="4400">
              <a:solidFill>
                <a:srgbClr val="FFFFFF"/>
              </a:solidFill>
            </a:endParaRPr>
          </a:p>
        </p:txBody>
      </p:sp>
      <p:sp>
        <p:nvSpPr>
          <p:cNvPr id="331" name="Google Shape;331;p49"/>
          <p:cNvSpPr txBox="1"/>
          <p:nvPr>
            <p:ph idx="1" type="body"/>
          </p:nvPr>
        </p:nvSpPr>
        <p:spPr>
          <a:xfrm>
            <a:off x="5359975" y="1386775"/>
            <a:ext cx="3559500" cy="5273100"/>
          </a:xfrm>
          <a:prstGeom prst="rect">
            <a:avLst/>
          </a:prstGeom>
          <a:solidFill>
            <a:srgbClr val="FFF2CC"/>
          </a:solidFill>
          <a:ln>
            <a:noFill/>
          </a:ln>
        </p:spPr>
        <p:txBody>
          <a:bodyPr anchorCtr="0" anchor="t" bIns="91425" lIns="91425" spcFirstLastPara="1" rIns="91425" wrap="square" tIns="91425">
            <a:noAutofit/>
          </a:bodyPr>
          <a:lstStyle/>
          <a:p>
            <a:pPr indent="-419100" lvl="0" marL="457200" rtl="0" algn="l">
              <a:lnSpc>
                <a:spcPct val="100000"/>
              </a:lnSpc>
              <a:spcBef>
                <a:spcPts val="600"/>
              </a:spcBef>
              <a:spcAft>
                <a:spcPts val="0"/>
              </a:spcAft>
              <a:buClr>
                <a:srgbClr val="4398C2"/>
              </a:buClr>
              <a:buSzPts val="3000"/>
              <a:buChar char="●"/>
            </a:pPr>
            <a:r>
              <a:rPr lang="en" sz="3000">
                <a:solidFill>
                  <a:schemeClr val="dk1"/>
                </a:solidFill>
              </a:rPr>
              <a:t>We need 4 hugs a day for survival</a:t>
            </a:r>
            <a:endParaRPr sz="3000">
              <a:solidFill>
                <a:schemeClr val="dk1"/>
              </a:solidFill>
            </a:endParaRPr>
          </a:p>
          <a:p>
            <a:pPr indent="-419100" lvl="0" marL="457200" rtl="0" algn="l">
              <a:lnSpc>
                <a:spcPct val="115000"/>
              </a:lnSpc>
              <a:spcBef>
                <a:spcPts val="1600"/>
              </a:spcBef>
              <a:spcAft>
                <a:spcPts val="0"/>
              </a:spcAft>
              <a:buClr>
                <a:srgbClr val="4398C2"/>
              </a:buClr>
              <a:buSzPts val="3000"/>
              <a:buChar char="●"/>
            </a:pPr>
            <a:r>
              <a:rPr lang="en" sz="3000">
                <a:solidFill>
                  <a:srgbClr val="000000"/>
                </a:solidFill>
              </a:rPr>
              <a:t>We </a:t>
            </a:r>
            <a:r>
              <a:rPr lang="en" sz="3000">
                <a:solidFill>
                  <a:srgbClr val="000000"/>
                </a:solidFill>
              </a:rPr>
              <a:t> needs 8 hugs per day for maintenance.</a:t>
            </a:r>
            <a:endParaRPr sz="3000">
              <a:solidFill>
                <a:srgbClr val="000000"/>
              </a:solidFill>
            </a:endParaRPr>
          </a:p>
          <a:p>
            <a:pPr indent="-419100" lvl="0" marL="457200" rtl="0" algn="l">
              <a:lnSpc>
                <a:spcPct val="115000"/>
              </a:lnSpc>
              <a:spcBef>
                <a:spcPts val="0"/>
              </a:spcBef>
              <a:spcAft>
                <a:spcPts val="0"/>
              </a:spcAft>
              <a:buClr>
                <a:srgbClr val="4398C2"/>
              </a:buClr>
              <a:buSzPts val="3000"/>
              <a:buChar char="●"/>
            </a:pPr>
            <a:r>
              <a:rPr lang="en" sz="3000">
                <a:solidFill>
                  <a:srgbClr val="000000"/>
                </a:solidFill>
              </a:rPr>
              <a:t>We needs 12 hugs per day for growth</a:t>
            </a:r>
            <a:endParaRPr sz="3000">
              <a:solidFill>
                <a:srgbClr val="000000"/>
              </a:solidFill>
            </a:endParaRPr>
          </a:p>
          <a:p>
            <a:pPr indent="0" lvl="0" marL="457200" rtl="0" algn="r">
              <a:lnSpc>
                <a:spcPct val="115000"/>
              </a:lnSpc>
              <a:spcBef>
                <a:spcPts val="0"/>
              </a:spcBef>
              <a:spcAft>
                <a:spcPts val="0"/>
              </a:spcAft>
              <a:buNone/>
            </a:pPr>
            <a:r>
              <a:rPr i="1" lang="en" sz="3000">
                <a:solidFill>
                  <a:srgbClr val="000000"/>
                </a:solidFill>
              </a:rPr>
              <a:t>Virginia Satir,</a:t>
            </a:r>
            <a:endParaRPr i="1" sz="3000">
              <a:solidFill>
                <a:srgbClr val="000000"/>
              </a:solidFill>
            </a:endParaRPr>
          </a:p>
          <a:p>
            <a:pPr indent="0" lvl="0" marL="457200" rtl="0" algn="r">
              <a:lnSpc>
                <a:spcPct val="115000"/>
              </a:lnSpc>
              <a:spcBef>
                <a:spcPts val="0"/>
              </a:spcBef>
              <a:spcAft>
                <a:spcPts val="0"/>
              </a:spcAft>
              <a:buNone/>
            </a:pPr>
            <a:r>
              <a:rPr i="1" lang="en" sz="3000">
                <a:solidFill>
                  <a:srgbClr val="000000"/>
                </a:solidFill>
              </a:rPr>
              <a:t>family therapist</a:t>
            </a:r>
            <a:endParaRPr i="1" sz="3000">
              <a:solidFill>
                <a:srgbClr val="000000"/>
              </a:solidFill>
            </a:endParaRPr>
          </a:p>
          <a:p>
            <a:pPr indent="0" lvl="0" marL="0" rtl="0" algn="l">
              <a:lnSpc>
                <a:spcPct val="200000"/>
              </a:lnSpc>
              <a:spcBef>
                <a:spcPts val="0"/>
              </a:spcBef>
              <a:spcAft>
                <a:spcPts val="1600"/>
              </a:spcAft>
              <a:buSzPts val="1400"/>
              <a:buNone/>
            </a:pPr>
            <a:r>
              <a:t/>
            </a:r>
            <a:endParaRPr sz="3000">
              <a:solidFill>
                <a:srgbClr val="000000"/>
              </a:solidFill>
            </a:endParaRPr>
          </a:p>
        </p:txBody>
      </p:sp>
      <p:sp>
        <p:nvSpPr>
          <p:cNvPr id="332" name="Google Shape;332;p4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50"/>
          <p:cNvSpPr txBox="1"/>
          <p:nvPr>
            <p:ph type="title"/>
          </p:nvPr>
        </p:nvSpPr>
        <p:spPr>
          <a:xfrm>
            <a:off x="311700" y="36551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400">
                <a:solidFill>
                  <a:srgbClr val="FFFFFF"/>
                </a:solidFill>
              </a:rPr>
              <a:t>HUGS CAN HEAL</a:t>
            </a:r>
            <a:endParaRPr sz="4400">
              <a:solidFill>
                <a:srgbClr val="FFFFFF"/>
              </a:solidFill>
            </a:endParaRPr>
          </a:p>
        </p:txBody>
      </p:sp>
      <p:sp>
        <p:nvSpPr>
          <p:cNvPr id="338" name="Google Shape;338;p50"/>
          <p:cNvSpPr txBox="1"/>
          <p:nvPr>
            <p:ph idx="1" type="body"/>
          </p:nvPr>
        </p:nvSpPr>
        <p:spPr>
          <a:xfrm>
            <a:off x="311700" y="1315175"/>
            <a:ext cx="8355000" cy="5427000"/>
          </a:xfrm>
          <a:prstGeom prst="rect">
            <a:avLst/>
          </a:prstGeom>
          <a:solidFill>
            <a:srgbClr val="FFF2CC"/>
          </a:solidFill>
          <a:ln>
            <a:noFill/>
          </a:ln>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Clr>
                <a:srgbClr val="0097A7"/>
              </a:buClr>
              <a:buSzPts val="3000"/>
              <a:buChar char="●"/>
            </a:pPr>
            <a:r>
              <a:rPr lang="en" sz="3000">
                <a:solidFill>
                  <a:schemeClr val="dk1"/>
                </a:solidFill>
              </a:rPr>
              <a:t>Hugs build trust and sense of </a:t>
            </a:r>
            <a:r>
              <a:rPr lang="en" sz="3000">
                <a:solidFill>
                  <a:schemeClr val="dk1"/>
                </a:solidFill>
              </a:rPr>
              <a:t>safety</a:t>
            </a:r>
            <a:endParaRPr sz="3000">
              <a:solidFill>
                <a:schemeClr val="dk1"/>
              </a:solidFill>
            </a:endParaRPr>
          </a:p>
          <a:p>
            <a:pPr indent="-419100" lvl="0" marL="457200" rtl="0" algn="l">
              <a:lnSpc>
                <a:spcPct val="115000"/>
              </a:lnSpc>
              <a:spcBef>
                <a:spcPts val="0"/>
              </a:spcBef>
              <a:spcAft>
                <a:spcPts val="0"/>
              </a:spcAft>
              <a:buClr>
                <a:srgbClr val="0097A7"/>
              </a:buClr>
              <a:buSzPts val="3000"/>
              <a:buChar char="●"/>
            </a:pPr>
            <a:r>
              <a:rPr lang="en" sz="3000">
                <a:solidFill>
                  <a:schemeClr val="dk1"/>
                </a:solidFill>
              </a:rPr>
              <a:t>Hugs boost oxytocin levels healing loneliness &amp; anger</a:t>
            </a:r>
            <a:endParaRPr sz="3000">
              <a:solidFill>
                <a:schemeClr val="dk1"/>
              </a:solidFill>
            </a:endParaRPr>
          </a:p>
          <a:p>
            <a:pPr indent="-419100" lvl="0" marL="457200" rtl="0" algn="l">
              <a:lnSpc>
                <a:spcPct val="115000"/>
              </a:lnSpc>
              <a:spcBef>
                <a:spcPts val="0"/>
              </a:spcBef>
              <a:spcAft>
                <a:spcPts val="0"/>
              </a:spcAft>
              <a:buClr>
                <a:srgbClr val="0097A7"/>
              </a:buClr>
              <a:buSzPts val="3000"/>
              <a:buChar char="●"/>
            </a:pPr>
            <a:r>
              <a:rPr lang="en" sz="3000">
                <a:solidFill>
                  <a:schemeClr val="dk1"/>
                </a:solidFill>
              </a:rPr>
              <a:t> Extended hugs lifts serotonin levels, elevating mood &amp; happiness</a:t>
            </a:r>
            <a:endParaRPr sz="3000">
              <a:solidFill>
                <a:schemeClr val="dk1"/>
              </a:solidFill>
            </a:endParaRPr>
          </a:p>
          <a:p>
            <a:pPr indent="-419100" lvl="0" marL="457200" rtl="0" algn="l">
              <a:lnSpc>
                <a:spcPct val="115000"/>
              </a:lnSpc>
              <a:spcBef>
                <a:spcPts val="0"/>
              </a:spcBef>
              <a:spcAft>
                <a:spcPts val="0"/>
              </a:spcAft>
              <a:buClr>
                <a:srgbClr val="0097A7"/>
              </a:buClr>
              <a:buSzPts val="3000"/>
              <a:buChar char="●"/>
            </a:pPr>
            <a:r>
              <a:rPr lang="en" sz="3000">
                <a:solidFill>
                  <a:schemeClr val="dk1"/>
                </a:solidFill>
              </a:rPr>
              <a:t>Hugs strengthen immune system</a:t>
            </a:r>
            <a:endParaRPr sz="3000">
              <a:solidFill>
                <a:schemeClr val="dk1"/>
              </a:solidFill>
            </a:endParaRPr>
          </a:p>
          <a:p>
            <a:pPr indent="-419100" lvl="0" marL="457200" rtl="0" algn="l">
              <a:lnSpc>
                <a:spcPct val="115000"/>
              </a:lnSpc>
              <a:spcBef>
                <a:spcPts val="0"/>
              </a:spcBef>
              <a:spcAft>
                <a:spcPts val="0"/>
              </a:spcAft>
              <a:buClr>
                <a:srgbClr val="0097A7"/>
              </a:buClr>
              <a:buSzPts val="3000"/>
              <a:buChar char="●"/>
            </a:pPr>
            <a:r>
              <a:rPr lang="en" sz="3000">
                <a:solidFill>
                  <a:schemeClr val="dk1"/>
                </a:solidFill>
              </a:rPr>
              <a:t>Hugs boost self-esteem</a:t>
            </a:r>
            <a:endParaRPr sz="3000">
              <a:solidFill>
                <a:schemeClr val="dk1"/>
              </a:solidFill>
            </a:endParaRPr>
          </a:p>
          <a:p>
            <a:pPr indent="-419100" lvl="0" marL="457200" rtl="0" algn="l">
              <a:lnSpc>
                <a:spcPct val="115000"/>
              </a:lnSpc>
              <a:spcBef>
                <a:spcPts val="0"/>
              </a:spcBef>
              <a:spcAft>
                <a:spcPts val="0"/>
              </a:spcAft>
              <a:buClr>
                <a:srgbClr val="0097A7"/>
              </a:buClr>
              <a:buSzPts val="3000"/>
              <a:buChar char="●"/>
            </a:pPr>
            <a:r>
              <a:rPr lang="en" sz="3000">
                <a:solidFill>
                  <a:schemeClr val="dk1"/>
                </a:solidFill>
              </a:rPr>
              <a:t>Hugs relax muscles, releases tension</a:t>
            </a:r>
            <a:endParaRPr sz="3000">
              <a:solidFill>
                <a:schemeClr val="dk1"/>
              </a:solidFill>
            </a:endParaRPr>
          </a:p>
          <a:p>
            <a:pPr indent="-419100" lvl="0" marL="457200" rtl="0" algn="l">
              <a:lnSpc>
                <a:spcPct val="115000"/>
              </a:lnSpc>
              <a:spcBef>
                <a:spcPts val="0"/>
              </a:spcBef>
              <a:spcAft>
                <a:spcPts val="0"/>
              </a:spcAft>
              <a:buClr>
                <a:srgbClr val="0097A7"/>
              </a:buClr>
              <a:buSzPts val="3000"/>
              <a:buChar char="●"/>
            </a:pPr>
            <a:r>
              <a:rPr lang="en" sz="3000">
                <a:solidFill>
                  <a:schemeClr val="dk1"/>
                </a:solidFill>
              </a:rPr>
              <a:t>Hugs teach us to be present in the moment</a:t>
            </a:r>
            <a:endParaRPr sz="3000">
              <a:solidFill>
                <a:schemeClr val="dk1"/>
              </a:solidFill>
            </a:endParaRPr>
          </a:p>
          <a:p>
            <a:pPr indent="-419100" lvl="0" marL="457200" rtl="0" algn="l">
              <a:lnSpc>
                <a:spcPct val="115000"/>
              </a:lnSpc>
              <a:spcBef>
                <a:spcPts val="0"/>
              </a:spcBef>
              <a:spcAft>
                <a:spcPts val="0"/>
              </a:spcAft>
              <a:buClr>
                <a:srgbClr val="0097A7"/>
              </a:buClr>
              <a:buSzPts val="3000"/>
              <a:buChar char="●"/>
            </a:pPr>
            <a:r>
              <a:rPr lang="en" sz="3000">
                <a:solidFill>
                  <a:schemeClr val="dk1"/>
                </a:solidFill>
              </a:rPr>
              <a:t>Hugs encourage empathy and understanding</a:t>
            </a:r>
            <a:endParaRPr sz="3000">
              <a:solidFill>
                <a:schemeClr val="dk1"/>
              </a:solidFill>
            </a:endParaRPr>
          </a:p>
          <a:p>
            <a:pPr indent="0" lvl="0" marL="457200" rtl="0" algn="l">
              <a:lnSpc>
                <a:spcPct val="100000"/>
              </a:lnSpc>
              <a:spcBef>
                <a:spcPts val="1600"/>
              </a:spcBef>
              <a:spcAft>
                <a:spcPts val="1600"/>
              </a:spcAft>
              <a:buNone/>
            </a:pPr>
            <a:r>
              <a:t/>
            </a:r>
            <a:endParaRPr sz="3000">
              <a:solidFill>
                <a:schemeClr val="dk1"/>
              </a:solidFill>
            </a:endParaRPr>
          </a:p>
        </p:txBody>
      </p:sp>
      <p:sp>
        <p:nvSpPr>
          <p:cNvPr id="339" name="Google Shape;339;p5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1"/>
          <p:cNvSpPr txBox="1"/>
          <p:nvPr>
            <p:ph type="title"/>
          </p:nvPr>
        </p:nvSpPr>
        <p:spPr>
          <a:xfrm>
            <a:off x="311700" y="36551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400">
                <a:solidFill>
                  <a:srgbClr val="FFFFFF"/>
                </a:solidFill>
              </a:rPr>
              <a:t>The Power of Hugs</a:t>
            </a:r>
            <a:endParaRPr sz="4400">
              <a:solidFill>
                <a:srgbClr val="FFFFFF"/>
              </a:solidFill>
            </a:endParaRPr>
          </a:p>
        </p:txBody>
      </p:sp>
      <p:sp>
        <p:nvSpPr>
          <p:cNvPr id="345" name="Google Shape;345;p51"/>
          <p:cNvSpPr txBox="1"/>
          <p:nvPr>
            <p:ph idx="1" type="body"/>
          </p:nvPr>
        </p:nvSpPr>
        <p:spPr>
          <a:xfrm>
            <a:off x="311700" y="1315175"/>
            <a:ext cx="8355000" cy="5542800"/>
          </a:xfrm>
          <a:prstGeom prst="rect">
            <a:avLst/>
          </a:prstGeom>
          <a:solidFill>
            <a:srgbClr val="FFF2CC"/>
          </a:solidFill>
          <a:ln>
            <a:noFill/>
          </a:ln>
        </p:spPr>
        <p:txBody>
          <a:bodyPr anchorCtr="0" anchor="t" bIns="91425" lIns="91425" spcFirstLastPara="1" rIns="91425" wrap="square" tIns="91425">
            <a:noAutofit/>
          </a:bodyPr>
          <a:lstStyle/>
          <a:p>
            <a:pPr indent="-419100" lvl="0" marL="457200" rtl="0" algn="l">
              <a:lnSpc>
                <a:spcPct val="100000"/>
              </a:lnSpc>
              <a:spcBef>
                <a:spcPts val="0"/>
              </a:spcBef>
              <a:spcAft>
                <a:spcPts val="0"/>
              </a:spcAft>
              <a:buClr>
                <a:srgbClr val="0097A7"/>
              </a:buClr>
              <a:buSzPts val="3000"/>
              <a:buChar char="●"/>
            </a:pPr>
            <a:r>
              <a:rPr lang="en" sz="3000" u="sng">
                <a:solidFill>
                  <a:schemeClr val="hlink"/>
                </a:solidFill>
                <a:hlinkClick r:id="rId3"/>
              </a:rPr>
              <a:t>The Power of Hugs</a:t>
            </a:r>
            <a:endParaRPr sz="3000">
              <a:solidFill>
                <a:schemeClr val="dk1"/>
              </a:solidFill>
            </a:endParaRPr>
          </a:p>
        </p:txBody>
      </p:sp>
      <p:sp>
        <p:nvSpPr>
          <p:cNvPr id="346" name="Google Shape;346;p5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47" name="Google Shape;347;p51"/>
          <p:cNvPicPr preferRelativeResize="0"/>
          <p:nvPr/>
        </p:nvPicPr>
        <p:blipFill>
          <a:blip r:embed="rId4">
            <a:alphaModFix/>
          </a:blip>
          <a:stretch>
            <a:fillRect/>
          </a:stretch>
        </p:blipFill>
        <p:spPr>
          <a:xfrm>
            <a:off x="949488" y="1970572"/>
            <a:ext cx="7079425" cy="4712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52"/>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A Hug is a Perfect Gift!</a:t>
            </a:r>
            <a:endParaRPr>
              <a:solidFill>
                <a:srgbClr val="FFFFFF"/>
              </a:solidFill>
            </a:endParaRPr>
          </a:p>
        </p:txBody>
      </p:sp>
      <p:sp>
        <p:nvSpPr>
          <p:cNvPr id="353" name="Google Shape;353;p5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54" name="Google Shape;354;p52"/>
          <p:cNvPicPr preferRelativeResize="0"/>
          <p:nvPr/>
        </p:nvPicPr>
        <p:blipFill>
          <a:blip r:embed="rId3">
            <a:alphaModFix/>
          </a:blip>
          <a:stretch>
            <a:fillRect/>
          </a:stretch>
        </p:blipFill>
        <p:spPr>
          <a:xfrm>
            <a:off x="411975" y="1519903"/>
            <a:ext cx="8320050" cy="522243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53"/>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Have you given a bear hug today?</a:t>
            </a:r>
            <a:endParaRPr>
              <a:solidFill>
                <a:srgbClr val="FFFFFF"/>
              </a:solidFill>
            </a:endParaRPr>
          </a:p>
        </p:txBody>
      </p:sp>
      <p:sp>
        <p:nvSpPr>
          <p:cNvPr id="360" name="Google Shape;360;p5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61" name="Google Shape;361;p53"/>
          <p:cNvPicPr preferRelativeResize="0"/>
          <p:nvPr/>
        </p:nvPicPr>
        <p:blipFill>
          <a:blip r:embed="rId3">
            <a:alphaModFix/>
          </a:blip>
          <a:stretch>
            <a:fillRect/>
          </a:stretch>
        </p:blipFill>
        <p:spPr>
          <a:xfrm>
            <a:off x="152400" y="1509267"/>
            <a:ext cx="8839201" cy="39013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319828"/>
            <a:ext cx="8520600" cy="10371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800">
                <a:solidFill>
                  <a:srgbClr val="FFFFFF"/>
                </a:solidFill>
              </a:rPr>
              <a:t>Parenting Responsibilities</a:t>
            </a:r>
            <a:endParaRPr sz="4800">
              <a:solidFill>
                <a:srgbClr val="FFFFFF"/>
              </a:solidFill>
            </a:endParaRPr>
          </a:p>
        </p:txBody>
      </p:sp>
      <p:sp>
        <p:nvSpPr>
          <p:cNvPr id="152" name="Google Shape;152;p2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153" name="Google Shape;153;p27"/>
          <p:cNvSpPr txBox="1"/>
          <p:nvPr>
            <p:ph idx="1" type="body"/>
          </p:nvPr>
        </p:nvSpPr>
        <p:spPr>
          <a:xfrm>
            <a:off x="524425" y="1447800"/>
            <a:ext cx="3873300" cy="5410200"/>
          </a:xfrm>
          <a:prstGeom prst="rect">
            <a:avLst/>
          </a:prstGeom>
          <a:noFill/>
          <a:ln>
            <a:noFill/>
          </a:ln>
        </p:spPr>
        <p:txBody>
          <a:bodyPr anchorCtr="0" anchor="t" bIns="45700" lIns="91425" spcFirstLastPara="1" rIns="91425" wrap="square" tIns="45700">
            <a:noAutofit/>
          </a:bodyPr>
          <a:lstStyle/>
          <a:p>
            <a:pPr indent="-347980" lvl="0" marL="365760" rtl="0" algn="l">
              <a:lnSpc>
                <a:spcPct val="80000"/>
              </a:lnSpc>
              <a:spcBef>
                <a:spcPts val="0"/>
              </a:spcBef>
              <a:spcAft>
                <a:spcPts val="0"/>
              </a:spcAft>
              <a:buClr>
                <a:srgbClr val="3891A7"/>
              </a:buClr>
              <a:buSzPts val="3000"/>
              <a:buChar char="●"/>
            </a:pPr>
            <a:r>
              <a:rPr lang="en" sz="3000"/>
              <a:t>transportation</a:t>
            </a:r>
            <a:endParaRPr sz="3000"/>
          </a:p>
          <a:p>
            <a:pPr indent="-347980" lvl="0" marL="365760" rtl="0" algn="l">
              <a:lnSpc>
                <a:spcPct val="80000"/>
              </a:lnSpc>
              <a:spcBef>
                <a:spcPts val="600"/>
              </a:spcBef>
              <a:spcAft>
                <a:spcPts val="0"/>
              </a:spcAft>
              <a:buClr>
                <a:srgbClr val="3891A7"/>
              </a:buClr>
              <a:buSzPts val="3000"/>
              <a:buChar char="●"/>
            </a:pPr>
            <a:r>
              <a:rPr lang="en" sz="3000"/>
              <a:t>medical care</a:t>
            </a:r>
            <a:endParaRPr sz="3000"/>
          </a:p>
          <a:p>
            <a:pPr indent="-347980" lvl="0" marL="365760" rtl="0" algn="l">
              <a:lnSpc>
                <a:spcPct val="80000"/>
              </a:lnSpc>
              <a:spcBef>
                <a:spcPts val="600"/>
              </a:spcBef>
              <a:spcAft>
                <a:spcPts val="0"/>
              </a:spcAft>
              <a:buClr>
                <a:srgbClr val="3891A7"/>
              </a:buClr>
              <a:buSzPts val="3000"/>
              <a:buChar char="●"/>
            </a:pPr>
            <a:r>
              <a:rPr lang="en" sz="3000"/>
              <a:t>entertaining</a:t>
            </a:r>
            <a:endParaRPr sz="3000"/>
          </a:p>
          <a:p>
            <a:pPr indent="-347980" lvl="0" marL="365760" rtl="0" algn="l">
              <a:lnSpc>
                <a:spcPct val="80000"/>
              </a:lnSpc>
              <a:spcBef>
                <a:spcPts val="600"/>
              </a:spcBef>
              <a:spcAft>
                <a:spcPts val="0"/>
              </a:spcAft>
              <a:buClr>
                <a:srgbClr val="3891A7"/>
              </a:buClr>
              <a:buSzPts val="3000"/>
              <a:buChar char="●"/>
            </a:pPr>
            <a:r>
              <a:rPr lang="en" sz="3000"/>
              <a:t>play with them</a:t>
            </a:r>
            <a:endParaRPr sz="3000"/>
          </a:p>
          <a:p>
            <a:pPr indent="-347980" lvl="0" marL="365760" rtl="0" algn="l">
              <a:lnSpc>
                <a:spcPct val="80000"/>
              </a:lnSpc>
              <a:spcBef>
                <a:spcPts val="600"/>
              </a:spcBef>
              <a:spcAft>
                <a:spcPts val="0"/>
              </a:spcAft>
              <a:buClr>
                <a:srgbClr val="3891A7"/>
              </a:buClr>
              <a:buSzPts val="3000"/>
              <a:buChar char="●"/>
            </a:pPr>
            <a:r>
              <a:rPr lang="en" sz="3000"/>
              <a:t>cooking, cleaning</a:t>
            </a:r>
            <a:endParaRPr sz="3000"/>
          </a:p>
          <a:p>
            <a:pPr indent="-347980" lvl="0" marL="365760" rtl="0" algn="l">
              <a:lnSpc>
                <a:spcPct val="80000"/>
              </a:lnSpc>
              <a:spcBef>
                <a:spcPts val="600"/>
              </a:spcBef>
              <a:spcAft>
                <a:spcPts val="0"/>
              </a:spcAft>
              <a:buClr>
                <a:srgbClr val="3891A7"/>
              </a:buClr>
              <a:buSzPts val="3000"/>
              <a:buChar char="●"/>
            </a:pPr>
            <a:r>
              <a:rPr lang="en" sz="3000"/>
              <a:t>disciplining</a:t>
            </a:r>
            <a:endParaRPr sz="3000"/>
          </a:p>
          <a:p>
            <a:pPr indent="-347980" lvl="0" marL="365760" rtl="0" algn="l">
              <a:lnSpc>
                <a:spcPct val="80000"/>
              </a:lnSpc>
              <a:spcBef>
                <a:spcPts val="600"/>
              </a:spcBef>
              <a:spcAft>
                <a:spcPts val="0"/>
              </a:spcAft>
              <a:buClr>
                <a:srgbClr val="3891A7"/>
              </a:buClr>
              <a:buSzPts val="3000"/>
              <a:buChar char="●"/>
            </a:pPr>
            <a:r>
              <a:rPr lang="en" sz="3000"/>
              <a:t>teaching</a:t>
            </a:r>
            <a:endParaRPr sz="3000"/>
          </a:p>
          <a:p>
            <a:pPr indent="-347980" lvl="0" marL="365760" rtl="0" algn="l">
              <a:lnSpc>
                <a:spcPct val="80000"/>
              </a:lnSpc>
              <a:spcBef>
                <a:spcPts val="600"/>
              </a:spcBef>
              <a:spcAft>
                <a:spcPts val="0"/>
              </a:spcAft>
              <a:buClr>
                <a:srgbClr val="3891A7"/>
              </a:buClr>
              <a:buSzPts val="3000"/>
              <a:buChar char="●"/>
            </a:pPr>
            <a:r>
              <a:rPr lang="en" sz="3000"/>
              <a:t>referee</a:t>
            </a:r>
            <a:endParaRPr sz="3000"/>
          </a:p>
          <a:p>
            <a:pPr indent="-347980" lvl="0" marL="365760" rtl="0" algn="l">
              <a:lnSpc>
                <a:spcPct val="80000"/>
              </a:lnSpc>
              <a:spcBef>
                <a:spcPts val="600"/>
              </a:spcBef>
              <a:spcAft>
                <a:spcPts val="0"/>
              </a:spcAft>
              <a:buClr>
                <a:srgbClr val="3891A7"/>
              </a:buClr>
              <a:buSzPts val="3000"/>
              <a:buChar char="●"/>
            </a:pPr>
            <a:r>
              <a:rPr lang="en" sz="3000"/>
              <a:t>finances</a:t>
            </a:r>
            <a:endParaRPr sz="3000"/>
          </a:p>
          <a:p>
            <a:pPr indent="-347980" lvl="0" marL="365760" rtl="0" algn="l">
              <a:lnSpc>
                <a:spcPct val="80000"/>
              </a:lnSpc>
              <a:spcBef>
                <a:spcPts val="600"/>
              </a:spcBef>
              <a:spcAft>
                <a:spcPts val="0"/>
              </a:spcAft>
              <a:buClr>
                <a:srgbClr val="3891A7"/>
              </a:buClr>
              <a:buSzPts val="3000"/>
              <a:buChar char="●"/>
            </a:pPr>
            <a:r>
              <a:rPr lang="en" sz="3000"/>
              <a:t>psychologists</a:t>
            </a:r>
            <a:endParaRPr sz="3000"/>
          </a:p>
          <a:p>
            <a:pPr indent="-157480" lvl="0" marL="365760" rtl="0" algn="l">
              <a:lnSpc>
                <a:spcPct val="80000"/>
              </a:lnSpc>
              <a:spcBef>
                <a:spcPts val="600"/>
              </a:spcBef>
              <a:spcAft>
                <a:spcPts val="1600"/>
              </a:spcAft>
              <a:buSzPts val="1984"/>
              <a:buNone/>
            </a:pPr>
            <a:r>
              <a:t/>
            </a:r>
            <a:endParaRPr sz="2480"/>
          </a:p>
        </p:txBody>
      </p:sp>
      <p:pic>
        <p:nvPicPr>
          <p:cNvPr id="154" name="Google Shape;154;p27"/>
          <p:cNvPicPr preferRelativeResize="0"/>
          <p:nvPr/>
        </p:nvPicPr>
        <p:blipFill>
          <a:blip r:embed="rId3">
            <a:alphaModFix/>
          </a:blip>
          <a:stretch>
            <a:fillRect/>
          </a:stretch>
        </p:blipFill>
        <p:spPr>
          <a:xfrm>
            <a:off x="4397725" y="2072750"/>
            <a:ext cx="4160300" cy="4160300"/>
          </a:xfrm>
          <a:prstGeom prst="rect">
            <a:avLst/>
          </a:prstGeom>
          <a:noFill/>
          <a:ln cap="flat" cmpd="sng" w="76200">
            <a:solidFill>
              <a:srgbClr val="0097A7"/>
            </a:solidFill>
            <a:prstDash val="solid"/>
            <a:round/>
            <a:headEnd len="sm" w="sm" type="none"/>
            <a:tailEnd len="sm" w="sm"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Google Shape;366;p54"/>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a:solidFill>
                  <a:schemeClr val="lt1"/>
                </a:solidFill>
              </a:rPr>
              <a:t>Have you received a bear hug today?</a:t>
            </a:r>
            <a:endParaRPr>
              <a:solidFill>
                <a:srgbClr val="FFFFFF"/>
              </a:solidFill>
            </a:endParaRPr>
          </a:p>
        </p:txBody>
      </p:sp>
      <p:sp>
        <p:nvSpPr>
          <p:cNvPr id="367" name="Google Shape;367;p5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68" name="Google Shape;368;p54"/>
          <p:cNvPicPr preferRelativeResize="0"/>
          <p:nvPr/>
        </p:nvPicPr>
        <p:blipFill>
          <a:blip r:embed="rId3">
            <a:alphaModFix/>
          </a:blip>
          <a:stretch>
            <a:fillRect/>
          </a:stretch>
        </p:blipFill>
        <p:spPr>
          <a:xfrm>
            <a:off x="311700" y="1922480"/>
            <a:ext cx="9143999" cy="372954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2" name="Shape 372"/>
        <p:cNvGrpSpPr/>
        <p:nvPr/>
      </p:nvGrpSpPr>
      <p:grpSpPr>
        <a:xfrm>
          <a:off x="0" y="0"/>
          <a:ext cx="0" cy="0"/>
          <a:chOff x="0" y="0"/>
          <a:chExt cx="0" cy="0"/>
        </a:xfrm>
      </p:grpSpPr>
      <p:sp>
        <p:nvSpPr>
          <p:cNvPr id="373" name="Google Shape;373;p55"/>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a:solidFill>
                  <a:schemeClr val="lt1"/>
                </a:solidFill>
              </a:rPr>
              <a:t>Do you need</a:t>
            </a:r>
            <a:r>
              <a:rPr lang="en">
                <a:solidFill>
                  <a:schemeClr val="lt1"/>
                </a:solidFill>
              </a:rPr>
              <a:t> a bear hug today?</a:t>
            </a:r>
            <a:endParaRPr>
              <a:solidFill>
                <a:srgbClr val="FFFFFF"/>
              </a:solidFill>
            </a:endParaRPr>
          </a:p>
        </p:txBody>
      </p:sp>
      <p:sp>
        <p:nvSpPr>
          <p:cNvPr id="374" name="Google Shape;374;p5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375" name="Google Shape;375;p55"/>
          <p:cNvPicPr preferRelativeResize="0"/>
          <p:nvPr/>
        </p:nvPicPr>
        <p:blipFill>
          <a:blip r:embed="rId3">
            <a:alphaModFix/>
          </a:blip>
          <a:stretch>
            <a:fillRect/>
          </a:stretch>
        </p:blipFill>
        <p:spPr>
          <a:xfrm>
            <a:off x="0" y="1871320"/>
            <a:ext cx="9144000" cy="38318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pic>
        <p:nvPicPr>
          <p:cNvPr descr="Devin Computer Channel.  Teaching kids how to build &amp; break computers while exploring technology everywhere I go.&#10;&#10;During sparing drills with the instructor, Luca was blindfolded. Before the final session was conducted, the instructor stepped out of the way and Cesternino jumped in.&#10;&#10;A military dad saw his chance to surprise his son, Luca, on Monday.&#10;&#10;Luca, 9, was participating in a Taekwondo session Monday night which was set up by his parents.&#10;&#10;His father, Staff Sergeant Rob Cesternino was serving with the Tennessee National Guard in Jordan and Southern Syria since May 2018. A father of six, Luca is his youngest child.&#10;&#10;Cesternino surprised Luca four days earlier than expected.&#10;&#10;Luca had no idea he was sparing with his father until Cesternino started talking and saying Luca’s nickname which made the young boy take his blindfold off and jump into Cesternino’s arms." id="380" name="Google Shape;380;p56" title="WHY REAL AMERICANS SUPPORT OUR MILITARY: SOLDIER SURPRISES SON IN BOXING MATCH">
            <a:hlinkClick r:id="rId3"/>
          </p:cNvPr>
          <p:cNvPicPr preferRelativeResize="0"/>
          <p:nvPr/>
        </p:nvPicPr>
        <p:blipFill>
          <a:blip r:embed="rId4">
            <a:alphaModFix/>
          </a:blip>
          <a:stretch>
            <a:fillRect/>
          </a:stretch>
        </p:blipFill>
        <p:spPr>
          <a:xfrm>
            <a:off x="0" y="0"/>
            <a:ext cx="9144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57"/>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Summarize</a:t>
            </a:r>
            <a:endParaRPr>
              <a:solidFill>
                <a:srgbClr val="FFFFFF"/>
              </a:solidFill>
            </a:endParaRPr>
          </a:p>
        </p:txBody>
      </p:sp>
      <p:sp>
        <p:nvSpPr>
          <p:cNvPr id="386" name="Google Shape;386;p57"/>
          <p:cNvSpPr txBox="1"/>
          <p:nvPr>
            <p:ph idx="1" type="body"/>
          </p:nvPr>
        </p:nvSpPr>
        <p:spPr>
          <a:xfrm>
            <a:off x="311700" y="1536624"/>
            <a:ext cx="8520600" cy="5136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70"/>
              <a:buNone/>
            </a:pPr>
            <a:r>
              <a:rPr b="1" lang="en" sz="3870">
                <a:solidFill>
                  <a:srgbClr val="562214"/>
                </a:solidFill>
              </a:rPr>
              <a:t>Summarize the potential consequences from a lack of bonding and nurturing</a:t>
            </a:r>
            <a:endParaRPr b="1" sz="3870">
              <a:solidFill>
                <a:srgbClr val="562214"/>
              </a:solidFill>
            </a:endParaRPr>
          </a:p>
          <a:p>
            <a:pPr indent="-317754" lvl="0" marL="2651760" rtl="0" algn="l">
              <a:lnSpc>
                <a:spcPct val="100000"/>
              </a:lnSpc>
              <a:spcBef>
                <a:spcPts val="1600"/>
              </a:spcBef>
              <a:spcAft>
                <a:spcPts val="0"/>
              </a:spcAft>
              <a:buClr>
                <a:srgbClr val="3C78D8"/>
              </a:buClr>
              <a:buSzPts val="3100"/>
              <a:buFont typeface="Arial"/>
              <a:buChar char="●"/>
            </a:pPr>
            <a:r>
              <a:rPr b="1" lang="en" sz="3600">
                <a:solidFill>
                  <a:schemeClr val="dk1"/>
                </a:solidFill>
              </a:rPr>
              <a:t>P</a:t>
            </a:r>
            <a:r>
              <a:rPr lang="en" sz="3100">
                <a:solidFill>
                  <a:schemeClr val="dk1"/>
                </a:solidFill>
              </a:rPr>
              <a:t>hysically </a:t>
            </a:r>
            <a:endParaRPr sz="3100">
              <a:solidFill>
                <a:schemeClr val="dk1"/>
              </a:solidFill>
            </a:endParaRPr>
          </a:p>
          <a:p>
            <a:pPr indent="-317754" lvl="0" marL="2651760" rtl="0" algn="l">
              <a:lnSpc>
                <a:spcPct val="100000"/>
              </a:lnSpc>
              <a:spcBef>
                <a:spcPts val="1600"/>
              </a:spcBef>
              <a:spcAft>
                <a:spcPts val="0"/>
              </a:spcAft>
              <a:buClr>
                <a:srgbClr val="3C78D8"/>
              </a:buClr>
              <a:buSzPts val="3100"/>
              <a:buFont typeface="Noto Sans Symbols"/>
              <a:buChar char="●"/>
            </a:pPr>
            <a:r>
              <a:rPr b="1" lang="en" sz="3600">
                <a:solidFill>
                  <a:schemeClr val="dk1"/>
                </a:solidFill>
              </a:rPr>
              <a:t>I</a:t>
            </a:r>
            <a:r>
              <a:rPr lang="en" sz="3100">
                <a:solidFill>
                  <a:schemeClr val="dk1"/>
                </a:solidFill>
              </a:rPr>
              <a:t>ntellectually</a:t>
            </a:r>
            <a:endParaRPr sz="3100">
              <a:solidFill>
                <a:schemeClr val="dk1"/>
              </a:solidFill>
            </a:endParaRPr>
          </a:p>
          <a:p>
            <a:pPr indent="-388874" lvl="0" marL="2651760" rtl="0" algn="l">
              <a:lnSpc>
                <a:spcPct val="100000"/>
              </a:lnSpc>
              <a:spcBef>
                <a:spcPts val="1600"/>
              </a:spcBef>
              <a:spcAft>
                <a:spcPts val="0"/>
              </a:spcAft>
              <a:buClr>
                <a:srgbClr val="3C78D8"/>
              </a:buClr>
              <a:buSzPts val="3100"/>
              <a:buFont typeface="Noto Sans Symbols"/>
              <a:buChar char="●"/>
            </a:pPr>
            <a:r>
              <a:rPr b="1" lang="en" sz="3600">
                <a:solidFill>
                  <a:schemeClr val="dk1"/>
                </a:solidFill>
              </a:rPr>
              <a:t>E</a:t>
            </a:r>
            <a:r>
              <a:rPr lang="en" sz="3100">
                <a:solidFill>
                  <a:schemeClr val="dk1"/>
                </a:solidFill>
              </a:rPr>
              <a:t>motionally </a:t>
            </a:r>
            <a:endParaRPr sz="3100">
              <a:solidFill>
                <a:schemeClr val="dk1"/>
              </a:solidFill>
            </a:endParaRPr>
          </a:p>
          <a:p>
            <a:pPr indent="-388874" lvl="0" marL="2651760" rtl="0" algn="l">
              <a:lnSpc>
                <a:spcPct val="100000"/>
              </a:lnSpc>
              <a:spcBef>
                <a:spcPts val="1600"/>
              </a:spcBef>
              <a:spcAft>
                <a:spcPts val="0"/>
              </a:spcAft>
              <a:buClr>
                <a:srgbClr val="3C78D8"/>
              </a:buClr>
              <a:buSzPts val="3100"/>
              <a:buFont typeface="Arial"/>
              <a:buChar char="●"/>
            </a:pPr>
            <a:r>
              <a:rPr b="1" lang="en" sz="3600">
                <a:solidFill>
                  <a:schemeClr val="dk1"/>
                </a:solidFill>
              </a:rPr>
              <a:t>S</a:t>
            </a:r>
            <a:r>
              <a:rPr lang="en" sz="3100">
                <a:solidFill>
                  <a:schemeClr val="dk1"/>
                </a:solidFill>
              </a:rPr>
              <a:t>ocially </a:t>
            </a:r>
            <a:endParaRPr sz="3100">
              <a:solidFill>
                <a:schemeClr val="dk1"/>
              </a:solidFill>
            </a:endParaRPr>
          </a:p>
          <a:p>
            <a:pPr indent="0" lvl="0" marL="365760" rtl="0" algn="l">
              <a:lnSpc>
                <a:spcPct val="100000"/>
              </a:lnSpc>
              <a:spcBef>
                <a:spcPts val="1600"/>
              </a:spcBef>
              <a:spcAft>
                <a:spcPts val="0"/>
              </a:spcAft>
              <a:buNone/>
            </a:pPr>
            <a:r>
              <a:t/>
            </a:r>
            <a:endParaRPr sz="3100">
              <a:solidFill>
                <a:schemeClr val="dk1"/>
              </a:solidFill>
            </a:endParaRPr>
          </a:p>
          <a:p>
            <a:pPr indent="0" lvl="0" marL="0" rtl="0" algn="l">
              <a:lnSpc>
                <a:spcPct val="100000"/>
              </a:lnSpc>
              <a:spcBef>
                <a:spcPts val="1600"/>
              </a:spcBef>
              <a:spcAft>
                <a:spcPts val="0"/>
              </a:spcAft>
              <a:buClr>
                <a:srgbClr val="562214"/>
              </a:buClr>
              <a:buSzPts val="3870"/>
              <a:buFont typeface="Gill Sans"/>
              <a:buNone/>
            </a:pPr>
            <a:r>
              <a:t/>
            </a:r>
            <a:endParaRPr b="1" sz="3870">
              <a:solidFill>
                <a:srgbClr val="562214"/>
              </a:solidFill>
              <a:latin typeface="Gill Sans"/>
              <a:ea typeface="Gill Sans"/>
              <a:cs typeface="Gill Sans"/>
              <a:sym typeface="Gill Sans"/>
            </a:endParaRPr>
          </a:p>
          <a:p>
            <a:pPr indent="0" lvl="0" marL="0" rtl="0" algn="l">
              <a:lnSpc>
                <a:spcPct val="115000"/>
              </a:lnSpc>
              <a:spcBef>
                <a:spcPts val="1600"/>
              </a:spcBef>
              <a:spcAft>
                <a:spcPts val="1600"/>
              </a:spcAft>
              <a:buSzPts val="1800"/>
              <a:buNone/>
            </a:pPr>
            <a:r>
              <a:t/>
            </a:r>
            <a:endParaRPr/>
          </a:p>
        </p:txBody>
      </p:sp>
      <p:sp>
        <p:nvSpPr>
          <p:cNvPr id="387" name="Google Shape;387;p57"/>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id="392" name="Google Shape;392;p58"/>
          <p:cNvPicPr preferRelativeResize="0"/>
          <p:nvPr/>
        </p:nvPicPr>
        <p:blipFill rotWithShape="1">
          <a:blip r:embed="rId3">
            <a:alphaModFix/>
          </a:blip>
          <a:srcRect b="0" l="0" r="0" t="0"/>
          <a:stretch/>
        </p:blipFill>
        <p:spPr>
          <a:xfrm>
            <a:off x="2809475" y="2622800"/>
            <a:ext cx="3525051" cy="3525051"/>
          </a:xfrm>
          <a:prstGeom prst="rect">
            <a:avLst/>
          </a:prstGeom>
          <a:noFill/>
          <a:ln>
            <a:noFill/>
          </a:ln>
        </p:spPr>
      </p:pic>
      <p:sp>
        <p:nvSpPr>
          <p:cNvPr id="393" name="Google Shape;393;p58"/>
          <p:cNvSpPr txBox="1"/>
          <p:nvPr>
            <p:ph type="title"/>
          </p:nvPr>
        </p:nvSpPr>
        <p:spPr>
          <a:xfrm>
            <a:off x="457200" y="704098"/>
            <a:ext cx="8229600" cy="918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1400"/>
              <a:buNone/>
            </a:pPr>
            <a:r>
              <a:rPr lang="en"/>
              <a:t>Areas of Child Development</a:t>
            </a:r>
            <a:endParaRPr/>
          </a:p>
        </p:txBody>
      </p:sp>
      <p:sp>
        <p:nvSpPr>
          <p:cNvPr id="394" name="Google Shape;394;p58"/>
          <p:cNvSpPr txBox="1"/>
          <p:nvPr>
            <p:ph idx="12" type="sldNum"/>
          </p:nvPr>
        </p:nvSpPr>
        <p:spPr>
          <a:xfrm>
            <a:off x="7924800" y="6356350"/>
            <a:ext cx="762000" cy="365100"/>
          </a:xfrm>
          <a:prstGeom prst="rect">
            <a:avLst/>
          </a:prstGeom>
          <a:noFill/>
          <a:ln>
            <a:noFill/>
          </a:ln>
        </p:spPr>
        <p:txBody>
          <a:bodyPr anchorCtr="0" anchor="b" bIns="0" lIns="0" spcFirstLastPara="1" rIns="0" wrap="square" tIns="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
        <p:nvSpPr>
          <p:cNvPr id="395" name="Google Shape;395;p58"/>
          <p:cNvSpPr txBox="1"/>
          <p:nvPr/>
        </p:nvSpPr>
        <p:spPr>
          <a:xfrm>
            <a:off x="3639300" y="1847100"/>
            <a:ext cx="1865400" cy="687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0" i="0" lang="en" sz="3600" u="none" cap="none" strike="noStrike">
                <a:solidFill>
                  <a:srgbClr val="000000"/>
                </a:solidFill>
                <a:latin typeface="Arial"/>
                <a:ea typeface="Arial"/>
                <a:cs typeface="Arial"/>
                <a:sym typeface="Arial"/>
              </a:rPr>
              <a:t>P. I. E.S</a:t>
            </a:r>
            <a:endParaRPr b="0" i="0" sz="3600" u="none" cap="none" strike="noStrike">
              <a:solidFill>
                <a:srgbClr val="000000"/>
              </a:solidFill>
              <a:latin typeface="Arial"/>
              <a:ea typeface="Arial"/>
              <a:cs typeface="Arial"/>
              <a:sym typeface="Arial"/>
            </a:endParaRPr>
          </a:p>
        </p:txBody>
      </p:sp>
      <p:sp>
        <p:nvSpPr>
          <p:cNvPr id="396" name="Google Shape;396;p58"/>
          <p:cNvSpPr txBox="1"/>
          <p:nvPr/>
        </p:nvSpPr>
        <p:spPr>
          <a:xfrm rot="-1465024">
            <a:off x="6015553" y="2112436"/>
            <a:ext cx="2645294" cy="12843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40"/>
              </a:spcBef>
              <a:spcAft>
                <a:spcPts val="0"/>
              </a:spcAft>
              <a:buClr>
                <a:schemeClr val="dk1"/>
              </a:buClr>
              <a:buSzPts val="1100"/>
              <a:buFont typeface="Arial"/>
              <a:buNone/>
            </a:pPr>
            <a:r>
              <a:rPr b="1" i="0" lang="en" sz="2400" u="none" cap="none" strike="noStrike">
                <a:solidFill>
                  <a:srgbClr val="6AA84F"/>
                </a:solidFill>
              </a:rPr>
              <a:t>Emotional</a:t>
            </a:r>
            <a:endParaRPr b="1" i="0" sz="2400" u="none" cap="none" strike="noStrike">
              <a:solidFill>
                <a:srgbClr val="6AA84F"/>
              </a:solidFill>
            </a:endParaRPr>
          </a:p>
          <a:p>
            <a:pPr indent="-342900" lvl="0" marL="457200" marR="0" rtl="0" algn="l">
              <a:lnSpc>
                <a:spcPct val="100000"/>
              </a:lnSpc>
              <a:spcBef>
                <a:spcPts val="44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Express feelings</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Establish identity</a:t>
            </a:r>
            <a:endParaRPr b="0" i="0" sz="1800" u="none" cap="none" strike="noStrike">
              <a:solidFill>
                <a:schemeClr val="dk1"/>
              </a:solidFill>
              <a:latin typeface="Arial"/>
              <a:ea typeface="Arial"/>
              <a:cs typeface="Arial"/>
              <a:sym typeface="Arial"/>
            </a:endParaRPr>
          </a:p>
        </p:txBody>
      </p:sp>
      <p:sp>
        <p:nvSpPr>
          <p:cNvPr id="397" name="Google Shape;397;p58"/>
          <p:cNvSpPr txBox="1"/>
          <p:nvPr/>
        </p:nvSpPr>
        <p:spPr>
          <a:xfrm rot="-1464860">
            <a:off x="902944" y="5039208"/>
            <a:ext cx="1873311" cy="12843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2400" u="none" cap="none" strike="noStrike">
                <a:solidFill>
                  <a:srgbClr val="0000FF"/>
                </a:solidFill>
              </a:rPr>
              <a:t>Intellectual</a:t>
            </a:r>
            <a:endParaRPr b="1" i="0" sz="2400" u="none" cap="none" strike="noStrike">
              <a:solidFill>
                <a:srgbClr val="0000FF"/>
              </a:solidFill>
            </a:endParaRPr>
          </a:p>
          <a:p>
            <a:pPr indent="-342900" lvl="0" marL="457200" marR="0" rtl="0" algn="l">
              <a:lnSpc>
                <a:spcPct val="100000"/>
              </a:lnSpc>
              <a:spcBef>
                <a:spcPts val="44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Learning</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Language</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44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98" name="Google Shape;398;p58"/>
          <p:cNvSpPr txBox="1"/>
          <p:nvPr/>
        </p:nvSpPr>
        <p:spPr>
          <a:xfrm rot="1223159">
            <a:off x="6112766" y="4883349"/>
            <a:ext cx="2507875" cy="158455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540"/>
              </a:spcBef>
              <a:spcAft>
                <a:spcPts val="0"/>
              </a:spcAft>
              <a:buClr>
                <a:srgbClr val="000000"/>
              </a:buClr>
              <a:buSzPts val="1100"/>
              <a:buFont typeface="Arial"/>
              <a:buNone/>
            </a:pPr>
            <a:r>
              <a:rPr b="1" i="0" lang="en" sz="2400" u="none" cap="none" strike="noStrike">
                <a:solidFill>
                  <a:srgbClr val="E063AE"/>
                </a:solidFill>
              </a:rPr>
              <a:t>Social</a:t>
            </a:r>
            <a:endParaRPr b="1" i="0" sz="2400" u="none" cap="none" strike="noStrike">
              <a:solidFill>
                <a:srgbClr val="E063AE"/>
              </a:solidFill>
            </a:endParaRPr>
          </a:p>
          <a:p>
            <a:pPr indent="-342900" lvl="0" marL="457200" marR="0" rtl="0" algn="l">
              <a:lnSpc>
                <a:spcPct val="100000"/>
              </a:lnSpc>
              <a:spcBef>
                <a:spcPts val="44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Interactions w/ others</a:t>
            </a:r>
            <a:endParaRPr b="0" i="0" sz="2400" u="none" cap="none" strike="noStrike">
              <a:solidFill>
                <a:schemeClr val="dk1"/>
              </a:solidFill>
              <a:latin typeface="Arial"/>
              <a:ea typeface="Arial"/>
              <a:cs typeface="Arial"/>
              <a:sym typeface="Arial"/>
            </a:endParaRPr>
          </a:p>
        </p:txBody>
      </p:sp>
      <p:sp>
        <p:nvSpPr>
          <p:cNvPr id="399" name="Google Shape;399;p58"/>
          <p:cNvSpPr txBox="1"/>
          <p:nvPr/>
        </p:nvSpPr>
        <p:spPr>
          <a:xfrm rot="1185768">
            <a:off x="449727" y="2279244"/>
            <a:ext cx="2779724" cy="128428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 sz="2400" u="none" cap="none" strike="noStrike">
                <a:solidFill>
                  <a:srgbClr val="CC0000"/>
                </a:solidFill>
              </a:rPr>
              <a:t>Physical</a:t>
            </a:r>
            <a:endParaRPr b="1" i="0" sz="2400" u="none" cap="none" strike="noStrike">
              <a:solidFill>
                <a:srgbClr val="CC0000"/>
              </a:solidFill>
            </a:endParaRPr>
          </a:p>
          <a:p>
            <a:pPr indent="-342900" lvl="0" marL="457200" marR="0" rtl="0" algn="l">
              <a:lnSpc>
                <a:spcPct val="100000"/>
              </a:lnSpc>
              <a:spcBef>
                <a:spcPts val="44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Gross (large) Motor</a:t>
            </a:r>
            <a:endParaRPr b="0" i="0" sz="1800" u="none" cap="none" strike="noStrike">
              <a:solidFill>
                <a:schemeClr val="dk1"/>
              </a:solidFill>
              <a:latin typeface="Arial"/>
              <a:ea typeface="Arial"/>
              <a:cs typeface="Arial"/>
              <a:sym typeface="Arial"/>
            </a:endParaRPr>
          </a:p>
          <a:p>
            <a:pPr indent="-342900" lvl="0" marL="457200" marR="0" rtl="0" algn="l">
              <a:lnSpc>
                <a:spcPct val="100000"/>
              </a:lnSpc>
              <a:spcBef>
                <a:spcPts val="0"/>
              </a:spcBef>
              <a:spcAft>
                <a:spcPts val="0"/>
              </a:spcAft>
              <a:buClr>
                <a:schemeClr val="dk1"/>
              </a:buClr>
              <a:buSzPts val="1800"/>
              <a:buFont typeface="Arial"/>
              <a:buChar char="●"/>
            </a:pPr>
            <a:r>
              <a:rPr b="0" i="0" lang="en" sz="1800" u="none" cap="none" strike="noStrike">
                <a:solidFill>
                  <a:schemeClr val="dk1"/>
                </a:solidFill>
                <a:latin typeface="Arial"/>
                <a:ea typeface="Arial"/>
                <a:cs typeface="Arial"/>
                <a:sym typeface="Arial"/>
              </a:rPr>
              <a:t>Fine (small) Motor</a:t>
            </a:r>
            <a:endParaRPr b="0" i="0" sz="1800" u="none" cap="none" strike="noStrike">
              <a:solidFill>
                <a:schemeClr val="dk1"/>
              </a:solidFill>
              <a:latin typeface="Arial"/>
              <a:ea typeface="Arial"/>
              <a:cs typeface="Arial"/>
              <a:sym typeface="Arial"/>
            </a:endParaRPr>
          </a:p>
          <a:p>
            <a:pPr indent="0" lvl="0" marL="457200" marR="0" rtl="0" algn="l">
              <a:lnSpc>
                <a:spcPct val="100000"/>
              </a:lnSpc>
              <a:spcBef>
                <a:spcPts val="44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Google Shape;404;p59"/>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Assignment: Nanny Ad</a:t>
            </a:r>
            <a:endParaRPr>
              <a:solidFill>
                <a:srgbClr val="FFFFFF"/>
              </a:solidFill>
            </a:endParaRPr>
          </a:p>
        </p:txBody>
      </p:sp>
      <p:sp>
        <p:nvSpPr>
          <p:cNvPr id="405" name="Google Shape;405;p59"/>
          <p:cNvSpPr txBox="1"/>
          <p:nvPr>
            <p:ph idx="1" type="body"/>
          </p:nvPr>
        </p:nvSpPr>
        <p:spPr>
          <a:xfrm>
            <a:off x="311700" y="1536625"/>
            <a:ext cx="4516500" cy="45552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600"/>
              </a:spcBef>
              <a:spcAft>
                <a:spcPts val="0"/>
              </a:spcAft>
              <a:buClr>
                <a:srgbClr val="3891A7"/>
              </a:buClr>
              <a:buSzPts val="3000"/>
              <a:buFont typeface="Arial"/>
              <a:buChar char="●"/>
            </a:pPr>
            <a:r>
              <a:rPr lang="en" sz="3000">
                <a:solidFill>
                  <a:schemeClr val="dk1"/>
                </a:solidFill>
              </a:rPr>
              <a:t>Requirements:</a:t>
            </a:r>
            <a:endParaRPr sz="3000">
              <a:solidFill>
                <a:schemeClr val="dk1"/>
              </a:solidFill>
            </a:endParaRPr>
          </a:p>
          <a:p>
            <a:pPr indent="-250444" lvl="1" marL="640080" rtl="0" algn="l">
              <a:lnSpc>
                <a:spcPct val="100000"/>
              </a:lnSpc>
              <a:spcBef>
                <a:spcPts val="1600"/>
              </a:spcBef>
              <a:spcAft>
                <a:spcPts val="0"/>
              </a:spcAft>
              <a:buClr>
                <a:srgbClr val="3891A7"/>
              </a:buClr>
              <a:buSzPts val="3000"/>
              <a:buFont typeface="Arial"/>
              <a:buChar char="○"/>
            </a:pPr>
            <a:r>
              <a:rPr lang="en" sz="3000">
                <a:solidFill>
                  <a:schemeClr val="dk1"/>
                </a:solidFill>
              </a:rPr>
              <a:t>Position- what are you looking for?</a:t>
            </a:r>
            <a:endParaRPr sz="3000">
              <a:solidFill>
                <a:schemeClr val="dk1"/>
              </a:solidFill>
            </a:endParaRPr>
          </a:p>
          <a:p>
            <a:pPr indent="-250444" lvl="1" marL="640080" rtl="0" algn="l">
              <a:lnSpc>
                <a:spcPct val="100000"/>
              </a:lnSpc>
              <a:spcBef>
                <a:spcPts val="1600"/>
              </a:spcBef>
              <a:spcAft>
                <a:spcPts val="0"/>
              </a:spcAft>
              <a:buClr>
                <a:srgbClr val="3891A7"/>
              </a:buClr>
              <a:buSzPts val="3000"/>
              <a:buFont typeface="Arial"/>
              <a:buChar char="○"/>
            </a:pPr>
            <a:r>
              <a:rPr lang="en" sz="3000">
                <a:solidFill>
                  <a:schemeClr val="dk1"/>
                </a:solidFill>
              </a:rPr>
              <a:t>Description and Characteristics</a:t>
            </a:r>
            <a:endParaRPr sz="3000">
              <a:solidFill>
                <a:schemeClr val="dk1"/>
              </a:solidFill>
            </a:endParaRPr>
          </a:p>
          <a:p>
            <a:pPr indent="-250444" lvl="1" marL="640080" rtl="0" algn="l">
              <a:lnSpc>
                <a:spcPct val="100000"/>
              </a:lnSpc>
              <a:spcBef>
                <a:spcPts val="1600"/>
              </a:spcBef>
              <a:spcAft>
                <a:spcPts val="0"/>
              </a:spcAft>
              <a:buClr>
                <a:srgbClr val="3891A7"/>
              </a:buClr>
              <a:buSzPts val="3000"/>
              <a:buFont typeface="Arial"/>
              <a:buChar char="○"/>
            </a:pPr>
            <a:r>
              <a:rPr lang="en" sz="3000">
                <a:solidFill>
                  <a:schemeClr val="dk1"/>
                </a:solidFill>
              </a:rPr>
              <a:t>Responsibilities/ Duties</a:t>
            </a:r>
            <a:endParaRPr sz="3000">
              <a:solidFill>
                <a:schemeClr val="dk1"/>
              </a:solidFill>
            </a:endParaRPr>
          </a:p>
          <a:p>
            <a:pPr indent="-250444" lvl="1" marL="640080" rtl="0" algn="l">
              <a:lnSpc>
                <a:spcPct val="100000"/>
              </a:lnSpc>
              <a:spcBef>
                <a:spcPts val="1600"/>
              </a:spcBef>
              <a:spcAft>
                <a:spcPts val="0"/>
              </a:spcAft>
              <a:buClr>
                <a:srgbClr val="3891A7"/>
              </a:buClr>
              <a:buSzPts val="3000"/>
              <a:buFont typeface="Arial"/>
              <a:buChar char="○"/>
            </a:pPr>
            <a:r>
              <a:rPr lang="en" sz="3000">
                <a:solidFill>
                  <a:schemeClr val="dk1"/>
                </a:solidFill>
              </a:rPr>
              <a:t>Experience</a:t>
            </a:r>
            <a:endParaRPr sz="3000">
              <a:solidFill>
                <a:schemeClr val="dk1"/>
              </a:solidFill>
            </a:endParaRPr>
          </a:p>
          <a:p>
            <a:pPr indent="-250444" lvl="1" marL="640080" rtl="0" algn="l">
              <a:lnSpc>
                <a:spcPct val="100000"/>
              </a:lnSpc>
              <a:spcBef>
                <a:spcPts val="1600"/>
              </a:spcBef>
              <a:spcAft>
                <a:spcPts val="0"/>
              </a:spcAft>
              <a:buClr>
                <a:srgbClr val="3891A7"/>
              </a:buClr>
              <a:buSzPts val="3000"/>
              <a:buFont typeface="Arial"/>
              <a:buChar char="○"/>
            </a:pPr>
            <a:r>
              <a:rPr lang="en" sz="3000">
                <a:solidFill>
                  <a:schemeClr val="dk1"/>
                </a:solidFill>
              </a:rPr>
              <a:t>Contact Information</a:t>
            </a:r>
            <a:endParaRPr sz="3000">
              <a:solidFill>
                <a:schemeClr val="dk1"/>
              </a:solidFill>
            </a:endParaRPr>
          </a:p>
          <a:p>
            <a:pPr indent="0" lvl="0" marL="0" rtl="0" algn="l">
              <a:lnSpc>
                <a:spcPct val="115000"/>
              </a:lnSpc>
              <a:spcBef>
                <a:spcPts val="1600"/>
              </a:spcBef>
              <a:spcAft>
                <a:spcPts val="1600"/>
              </a:spcAft>
              <a:buSzPts val="1800"/>
              <a:buNone/>
            </a:pPr>
            <a:r>
              <a:t/>
            </a:r>
            <a:endParaRPr/>
          </a:p>
        </p:txBody>
      </p:sp>
      <p:sp>
        <p:nvSpPr>
          <p:cNvPr id="406" name="Google Shape;406;p5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07" name="Google Shape;407;p59"/>
          <p:cNvPicPr preferRelativeResize="0"/>
          <p:nvPr/>
        </p:nvPicPr>
        <p:blipFill>
          <a:blip r:embed="rId3">
            <a:alphaModFix/>
          </a:blip>
          <a:stretch>
            <a:fillRect/>
          </a:stretch>
        </p:blipFill>
        <p:spPr>
          <a:xfrm>
            <a:off x="4520977" y="1509650"/>
            <a:ext cx="4072753" cy="45552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60"/>
          <p:cNvSpPr txBox="1"/>
          <p:nvPr>
            <p:ph type="title"/>
          </p:nvPr>
        </p:nvSpPr>
        <p:spPr>
          <a:xfrm>
            <a:off x="311700" y="365533"/>
            <a:ext cx="8520600" cy="1540800"/>
          </a:xfrm>
          <a:prstGeom prst="rect">
            <a:avLst/>
          </a:prstGeom>
          <a:solidFill>
            <a:srgbClr val="8B1C87"/>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 sz="4000">
                <a:solidFill>
                  <a:srgbClr val="FFFFFF"/>
                </a:solidFill>
              </a:rPr>
              <a:t>Everything Grows Better </a:t>
            </a:r>
            <a:endParaRPr sz="4000">
              <a:solidFill>
                <a:srgbClr val="FFFFFF"/>
              </a:solidFill>
            </a:endParaRPr>
          </a:p>
          <a:p>
            <a:pPr indent="0" lvl="0" marL="0" rtl="0" algn="ctr">
              <a:lnSpc>
                <a:spcPct val="100000"/>
              </a:lnSpc>
              <a:spcBef>
                <a:spcPts val="0"/>
              </a:spcBef>
              <a:spcAft>
                <a:spcPts val="0"/>
              </a:spcAft>
              <a:buSzPts val="2800"/>
              <a:buNone/>
            </a:pPr>
            <a:r>
              <a:rPr lang="en" sz="4000">
                <a:solidFill>
                  <a:srgbClr val="FFFFFF"/>
                </a:solidFill>
              </a:rPr>
              <a:t>in Sunshine and Love</a:t>
            </a:r>
            <a:endParaRPr sz="4000">
              <a:solidFill>
                <a:srgbClr val="FFFFFF"/>
              </a:solidFill>
            </a:endParaRPr>
          </a:p>
        </p:txBody>
      </p:sp>
      <p:sp>
        <p:nvSpPr>
          <p:cNvPr id="413" name="Google Shape;413;p6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14" name="Google Shape;414;p60"/>
          <p:cNvPicPr preferRelativeResize="0"/>
          <p:nvPr/>
        </p:nvPicPr>
        <p:blipFill rotWithShape="1">
          <a:blip r:embed="rId3">
            <a:alphaModFix/>
          </a:blip>
          <a:srcRect b="19916" l="0" r="0" t="0"/>
          <a:stretch/>
        </p:blipFill>
        <p:spPr>
          <a:xfrm>
            <a:off x="123425" y="2932013"/>
            <a:ext cx="8772899" cy="3116116"/>
          </a:xfrm>
          <a:prstGeom prst="rect">
            <a:avLst/>
          </a:prstGeom>
          <a:noFill/>
          <a:ln cap="flat" cmpd="sng" w="76200">
            <a:solidFill>
              <a:srgbClr val="4398C2"/>
            </a:solidFill>
            <a:prstDash val="solid"/>
            <a:round/>
            <a:headEnd len="sm" w="sm" type="none"/>
            <a:tailEnd len="sm" w="sm" type="none"/>
          </a:ln>
        </p:spPr>
      </p:pic>
      <p:sp>
        <p:nvSpPr>
          <p:cNvPr id="415" name="Google Shape;415;p60"/>
          <p:cNvSpPr txBox="1"/>
          <p:nvPr/>
        </p:nvSpPr>
        <p:spPr>
          <a:xfrm>
            <a:off x="492425" y="1906325"/>
            <a:ext cx="8034900" cy="85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t>If the child represents the plant, </a:t>
            </a:r>
            <a:endParaRPr sz="2400"/>
          </a:p>
          <a:p>
            <a:pPr indent="0" lvl="0" marL="0" rtl="0" algn="ctr">
              <a:spcBef>
                <a:spcPts val="0"/>
              </a:spcBef>
              <a:spcAft>
                <a:spcPts val="0"/>
              </a:spcAft>
              <a:buNone/>
            </a:pPr>
            <a:r>
              <a:rPr lang="en" sz="2400"/>
              <a:t>then what does the sun and water represent?</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61"/>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Christina Hickman, MA Ed, 2019</a:t>
            </a:r>
            <a:endParaRPr>
              <a:solidFill>
                <a:srgbClr val="FFFFFF"/>
              </a:solidFill>
            </a:endParaRPr>
          </a:p>
        </p:txBody>
      </p:sp>
      <p:sp>
        <p:nvSpPr>
          <p:cNvPr id="421" name="Google Shape;421;p6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422" name="Google Shape;422;p61"/>
          <p:cNvPicPr preferRelativeResize="0"/>
          <p:nvPr/>
        </p:nvPicPr>
        <p:blipFill>
          <a:blip r:embed="rId3">
            <a:alphaModFix/>
          </a:blip>
          <a:stretch>
            <a:fillRect/>
          </a:stretch>
        </p:blipFill>
        <p:spPr>
          <a:xfrm>
            <a:off x="856600" y="1545992"/>
            <a:ext cx="7430810" cy="519633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62"/>
          <p:cNvSpPr txBox="1"/>
          <p:nvPr>
            <p:ph type="title"/>
          </p:nvPr>
        </p:nvSpPr>
        <p:spPr>
          <a:xfrm>
            <a:off x="311700" y="137555"/>
            <a:ext cx="8520600" cy="12192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562214"/>
              </a:buClr>
              <a:buSzPts val="3300"/>
              <a:buFont typeface="Gill Sans"/>
              <a:buNone/>
            </a:pPr>
            <a:r>
              <a:rPr b="1" lang="en" sz="3600">
                <a:solidFill>
                  <a:srgbClr val="FFFFFF"/>
                </a:solidFill>
              </a:rPr>
              <a:t>How does nurture (environment) affect a child’s development?</a:t>
            </a:r>
            <a:endParaRPr sz="3600">
              <a:solidFill>
                <a:srgbClr val="FFFFFF"/>
              </a:solidFill>
            </a:endParaRPr>
          </a:p>
          <a:p>
            <a:pPr indent="0" lvl="0" marL="0" rtl="0" algn="l">
              <a:lnSpc>
                <a:spcPct val="100000"/>
              </a:lnSpc>
              <a:spcBef>
                <a:spcPts val="0"/>
              </a:spcBef>
              <a:spcAft>
                <a:spcPts val="0"/>
              </a:spcAft>
              <a:buSzPts val="2800"/>
              <a:buNone/>
            </a:pPr>
            <a:r>
              <a:t/>
            </a:r>
            <a:endParaRPr>
              <a:solidFill>
                <a:srgbClr val="FFFFFF"/>
              </a:solidFill>
            </a:endParaRPr>
          </a:p>
        </p:txBody>
      </p:sp>
      <p:sp>
        <p:nvSpPr>
          <p:cNvPr id="428" name="Google Shape;428;p62"/>
          <p:cNvSpPr txBox="1"/>
          <p:nvPr>
            <p:ph idx="1" type="body"/>
          </p:nvPr>
        </p:nvSpPr>
        <p:spPr>
          <a:xfrm>
            <a:off x="311700" y="1356750"/>
            <a:ext cx="8520600" cy="5501400"/>
          </a:xfrm>
          <a:prstGeom prst="rect">
            <a:avLst/>
          </a:prstGeom>
          <a:noFill/>
          <a:ln>
            <a:noFill/>
          </a:ln>
        </p:spPr>
        <p:txBody>
          <a:bodyPr anchorCtr="0" anchor="t" bIns="91425" lIns="91425" spcFirstLastPara="1" rIns="91425" wrap="square" tIns="91425">
            <a:noAutofit/>
          </a:bodyPr>
          <a:lstStyle/>
          <a:p>
            <a:pPr indent="0" lvl="0" marL="82296" rtl="0" algn="l">
              <a:lnSpc>
                <a:spcPct val="80000"/>
              </a:lnSpc>
              <a:spcBef>
                <a:spcPts val="0"/>
              </a:spcBef>
              <a:spcAft>
                <a:spcPts val="0"/>
              </a:spcAft>
              <a:buSzPts val="2176"/>
              <a:buNone/>
            </a:pPr>
            <a:r>
              <a:rPr b="1" lang="en" sz="2720">
                <a:solidFill>
                  <a:schemeClr val="dk1"/>
                </a:solidFill>
              </a:rPr>
              <a:t>Think in terms of socially, mentally, emotionally, and physically.</a:t>
            </a:r>
            <a:endParaRPr sz="2720">
              <a:solidFill>
                <a:schemeClr val="dk1"/>
              </a:solidFill>
            </a:endParaRPr>
          </a:p>
          <a:p>
            <a:pPr indent="-310387" lvl="0" marL="365760" rtl="0" algn="l">
              <a:lnSpc>
                <a:spcPct val="80000"/>
              </a:lnSpc>
              <a:spcBef>
                <a:spcPts val="1600"/>
              </a:spcBef>
              <a:spcAft>
                <a:spcPts val="0"/>
              </a:spcAft>
              <a:buClr>
                <a:srgbClr val="3891A7"/>
              </a:buClr>
              <a:buSzPts val="2600"/>
              <a:buFont typeface="Arial"/>
              <a:buChar char="●"/>
            </a:pPr>
            <a:r>
              <a:rPr lang="en" sz="2600">
                <a:solidFill>
                  <a:schemeClr val="dk1"/>
                </a:solidFill>
              </a:rPr>
              <a:t>How a child is treated affects how they act, think, feel, react….  Able to talk with and get along with others. </a:t>
            </a:r>
            <a:endParaRPr sz="2600">
              <a:solidFill>
                <a:schemeClr val="dk1"/>
              </a:solidFill>
            </a:endParaRPr>
          </a:p>
          <a:p>
            <a:pPr indent="-310387" lvl="0" marL="365760" rtl="0" algn="l">
              <a:lnSpc>
                <a:spcPct val="80000"/>
              </a:lnSpc>
              <a:spcBef>
                <a:spcPts val="1600"/>
              </a:spcBef>
              <a:spcAft>
                <a:spcPts val="0"/>
              </a:spcAft>
              <a:buClr>
                <a:srgbClr val="3891A7"/>
              </a:buClr>
              <a:buSzPts val="2600"/>
              <a:buFont typeface="Arial"/>
              <a:buChar char="●"/>
            </a:pPr>
            <a:r>
              <a:rPr lang="en" sz="2600">
                <a:solidFill>
                  <a:schemeClr val="dk1"/>
                </a:solidFill>
              </a:rPr>
              <a:t>Can process and develop information.  </a:t>
            </a:r>
            <a:endParaRPr sz="2600">
              <a:solidFill>
                <a:schemeClr val="dk1"/>
              </a:solidFill>
            </a:endParaRPr>
          </a:p>
          <a:p>
            <a:pPr indent="-310387" lvl="0" marL="365760" rtl="0" algn="l">
              <a:lnSpc>
                <a:spcPct val="80000"/>
              </a:lnSpc>
              <a:spcBef>
                <a:spcPts val="1600"/>
              </a:spcBef>
              <a:spcAft>
                <a:spcPts val="0"/>
              </a:spcAft>
              <a:buClr>
                <a:srgbClr val="3891A7"/>
              </a:buClr>
              <a:buSzPts val="2600"/>
              <a:buFont typeface="Arial"/>
              <a:buChar char="●"/>
            </a:pPr>
            <a:r>
              <a:rPr lang="en" sz="2600">
                <a:solidFill>
                  <a:schemeClr val="dk1"/>
                </a:solidFill>
              </a:rPr>
              <a:t>Stable with who they are.  </a:t>
            </a:r>
            <a:endParaRPr sz="2600">
              <a:solidFill>
                <a:schemeClr val="dk1"/>
              </a:solidFill>
            </a:endParaRPr>
          </a:p>
          <a:p>
            <a:pPr indent="-310387" lvl="0" marL="365760" rtl="0" algn="l">
              <a:lnSpc>
                <a:spcPct val="80000"/>
              </a:lnSpc>
              <a:spcBef>
                <a:spcPts val="1600"/>
              </a:spcBef>
              <a:spcAft>
                <a:spcPts val="0"/>
              </a:spcAft>
              <a:buClr>
                <a:srgbClr val="3891A7"/>
              </a:buClr>
              <a:buSzPts val="2600"/>
              <a:buFont typeface="Arial"/>
              <a:buChar char="●"/>
            </a:pPr>
            <a:r>
              <a:rPr lang="en" sz="2600">
                <a:solidFill>
                  <a:schemeClr val="dk1"/>
                </a:solidFill>
              </a:rPr>
              <a:t>Trusting towards others.  </a:t>
            </a:r>
            <a:endParaRPr sz="2600">
              <a:solidFill>
                <a:schemeClr val="dk1"/>
              </a:solidFill>
            </a:endParaRPr>
          </a:p>
          <a:p>
            <a:pPr indent="-310387" lvl="0" marL="365760" rtl="0" algn="l">
              <a:lnSpc>
                <a:spcPct val="80000"/>
              </a:lnSpc>
              <a:spcBef>
                <a:spcPts val="1600"/>
              </a:spcBef>
              <a:spcAft>
                <a:spcPts val="0"/>
              </a:spcAft>
              <a:buClr>
                <a:srgbClr val="3891A7"/>
              </a:buClr>
              <a:buSzPts val="2600"/>
              <a:buFont typeface="Arial"/>
              <a:buChar char="●"/>
            </a:pPr>
            <a:r>
              <a:rPr lang="en" sz="2600">
                <a:solidFill>
                  <a:schemeClr val="dk1"/>
                </a:solidFill>
              </a:rPr>
              <a:t>Feels safe.  </a:t>
            </a:r>
            <a:endParaRPr sz="2600">
              <a:solidFill>
                <a:schemeClr val="dk1"/>
              </a:solidFill>
            </a:endParaRPr>
          </a:p>
          <a:p>
            <a:pPr indent="-310387" lvl="0" marL="365760" rtl="0" algn="l">
              <a:lnSpc>
                <a:spcPct val="80000"/>
              </a:lnSpc>
              <a:spcBef>
                <a:spcPts val="1600"/>
              </a:spcBef>
              <a:spcAft>
                <a:spcPts val="0"/>
              </a:spcAft>
              <a:buClr>
                <a:srgbClr val="3891A7"/>
              </a:buClr>
              <a:buSzPts val="2600"/>
              <a:buFont typeface="Arial"/>
              <a:buChar char="●"/>
            </a:pPr>
            <a:r>
              <a:rPr lang="en" sz="2600">
                <a:solidFill>
                  <a:schemeClr val="dk1"/>
                </a:solidFill>
              </a:rPr>
              <a:t>Strong in all areas of development.  </a:t>
            </a:r>
            <a:endParaRPr sz="2600">
              <a:solidFill>
                <a:schemeClr val="dk1"/>
              </a:solidFill>
            </a:endParaRPr>
          </a:p>
          <a:p>
            <a:pPr indent="-310387" lvl="0" marL="365760" rtl="0" algn="l">
              <a:lnSpc>
                <a:spcPct val="80000"/>
              </a:lnSpc>
              <a:spcBef>
                <a:spcPts val="1600"/>
              </a:spcBef>
              <a:spcAft>
                <a:spcPts val="0"/>
              </a:spcAft>
              <a:buClr>
                <a:srgbClr val="3891A7"/>
              </a:buClr>
              <a:buSzPts val="2600"/>
              <a:buFont typeface="Arial"/>
              <a:buChar char="●"/>
            </a:pPr>
            <a:r>
              <a:rPr lang="en" sz="2600">
                <a:solidFill>
                  <a:schemeClr val="dk1"/>
                </a:solidFill>
              </a:rPr>
              <a:t>Physical skills are age appropriate.  </a:t>
            </a:r>
            <a:endParaRPr sz="2600">
              <a:solidFill>
                <a:schemeClr val="dk1"/>
              </a:solidFill>
            </a:endParaRPr>
          </a:p>
          <a:p>
            <a:pPr indent="-310387" lvl="0" marL="365760" rtl="0" algn="l">
              <a:lnSpc>
                <a:spcPct val="80000"/>
              </a:lnSpc>
              <a:spcBef>
                <a:spcPts val="1600"/>
              </a:spcBef>
              <a:spcAft>
                <a:spcPts val="0"/>
              </a:spcAft>
              <a:buClr>
                <a:srgbClr val="3891A7"/>
              </a:buClr>
              <a:buSzPts val="2600"/>
              <a:buFont typeface="Arial"/>
              <a:buChar char="●"/>
            </a:pPr>
            <a:r>
              <a:rPr lang="en" sz="2600">
                <a:solidFill>
                  <a:schemeClr val="dk1"/>
                </a:solidFill>
              </a:rPr>
              <a:t>Physically healthy.  Bodily functions work.</a:t>
            </a:r>
            <a:endParaRPr sz="2600">
              <a:solidFill>
                <a:schemeClr val="dk1"/>
              </a:solidFill>
            </a:endParaRPr>
          </a:p>
          <a:p>
            <a:pPr indent="0" lvl="0" marL="0" rtl="0" algn="l">
              <a:lnSpc>
                <a:spcPct val="115000"/>
              </a:lnSpc>
              <a:spcBef>
                <a:spcPts val="1600"/>
              </a:spcBef>
              <a:spcAft>
                <a:spcPts val="1600"/>
              </a:spcAft>
              <a:buSzPts val="1800"/>
              <a:buNone/>
            </a:pPr>
            <a:r>
              <a:t/>
            </a:r>
            <a:endParaRPr/>
          </a:p>
        </p:txBody>
      </p:sp>
      <p:sp>
        <p:nvSpPr>
          <p:cNvPr id="429" name="Google Shape;429;p6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63"/>
          <p:cNvSpPr txBox="1"/>
          <p:nvPr>
            <p:ph idx="1" type="body"/>
          </p:nvPr>
        </p:nvSpPr>
        <p:spPr>
          <a:xfrm>
            <a:off x="311700" y="5640767"/>
            <a:ext cx="5998800" cy="806700"/>
          </a:xfrm>
          <a:prstGeom prst="rect">
            <a:avLst/>
          </a:prstGeom>
          <a:solidFill>
            <a:srgbClr val="8B1C87"/>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t/>
            </a:r>
            <a:endParaRPr>
              <a:solidFill>
                <a:srgbClr val="FFFFFF"/>
              </a:solidFill>
            </a:endParaRPr>
          </a:p>
        </p:txBody>
      </p:sp>
      <p:sp>
        <p:nvSpPr>
          <p:cNvPr id="435" name="Google Shape;435;p6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8"/>
          <p:cNvSpPr txBox="1"/>
          <p:nvPr>
            <p:ph type="title"/>
          </p:nvPr>
        </p:nvSpPr>
        <p:spPr>
          <a:xfrm>
            <a:off x="311700" y="319828"/>
            <a:ext cx="8520600" cy="10371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800">
                <a:solidFill>
                  <a:srgbClr val="FFFFFF"/>
                </a:solidFill>
              </a:rPr>
              <a:t>Rewards of Parenting</a:t>
            </a:r>
            <a:endParaRPr sz="4800">
              <a:solidFill>
                <a:srgbClr val="FFFFFF"/>
              </a:solidFill>
            </a:endParaRPr>
          </a:p>
        </p:txBody>
      </p:sp>
      <p:sp>
        <p:nvSpPr>
          <p:cNvPr id="160" name="Google Shape;160;p28"/>
          <p:cNvSpPr txBox="1"/>
          <p:nvPr>
            <p:ph idx="1" type="body"/>
          </p:nvPr>
        </p:nvSpPr>
        <p:spPr>
          <a:xfrm>
            <a:off x="311700" y="1536625"/>
            <a:ext cx="4260300" cy="45552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0"/>
              </a:spcBef>
              <a:spcAft>
                <a:spcPts val="0"/>
              </a:spcAft>
              <a:buClr>
                <a:srgbClr val="3891A7"/>
              </a:buClr>
              <a:buSzPts val="3000"/>
              <a:buFont typeface="Arial"/>
              <a:buChar char="●"/>
            </a:pPr>
            <a:r>
              <a:rPr lang="en" sz="3000">
                <a:solidFill>
                  <a:schemeClr val="dk1"/>
                </a:solidFill>
              </a:rPr>
              <a:t>Provides a lot of personal growth</a:t>
            </a:r>
            <a:endParaRPr sz="3000">
              <a:solidFill>
                <a:schemeClr val="dk1"/>
              </a:solidFill>
            </a:endParaRPr>
          </a:p>
          <a:p>
            <a:pPr indent="-311403" lvl="0" marL="365760" rtl="0" algn="l">
              <a:lnSpc>
                <a:spcPct val="100000"/>
              </a:lnSpc>
              <a:spcBef>
                <a:spcPts val="1600"/>
              </a:spcBef>
              <a:spcAft>
                <a:spcPts val="0"/>
              </a:spcAft>
              <a:buClr>
                <a:srgbClr val="3891A7"/>
              </a:buClr>
              <a:buSzPts val="3000"/>
              <a:buFont typeface="Arial"/>
              <a:buChar char="●"/>
            </a:pPr>
            <a:r>
              <a:rPr lang="en" sz="3000">
                <a:solidFill>
                  <a:schemeClr val="dk1"/>
                </a:solidFill>
              </a:rPr>
              <a:t>a fulfilling role</a:t>
            </a:r>
            <a:endParaRPr sz="3000">
              <a:solidFill>
                <a:schemeClr val="dk1"/>
              </a:solidFill>
            </a:endParaRPr>
          </a:p>
          <a:p>
            <a:pPr indent="-311403" lvl="0" marL="365760" rtl="0" algn="l">
              <a:lnSpc>
                <a:spcPct val="100000"/>
              </a:lnSpc>
              <a:spcBef>
                <a:spcPts val="1600"/>
              </a:spcBef>
              <a:spcAft>
                <a:spcPts val="0"/>
              </a:spcAft>
              <a:buClr>
                <a:srgbClr val="3891A7"/>
              </a:buClr>
              <a:buSzPts val="3000"/>
              <a:buFont typeface="Arial"/>
              <a:buChar char="●"/>
            </a:pPr>
            <a:r>
              <a:rPr lang="en" sz="3000">
                <a:solidFill>
                  <a:schemeClr val="dk1"/>
                </a:solidFill>
              </a:rPr>
              <a:t>Influences the future</a:t>
            </a:r>
            <a:endParaRPr sz="3000">
              <a:solidFill>
                <a:schemeClr val="dk1"/>
              </a:solidFill>
            </a:endParaRPr>
          </a:p>
          <a:p>
            <a:pPr indent="-311403" lvl="0" marL="365760" rtl="0" algn="l">
              <a:lnSpc>
                <a:spcPct val="100000"/>
              </a:lnSpc>
              <a:spcBef>
                <a:spcPts val="1600"/>
              </a:spcBef>
              <a:spcAft>
                <a:spcPts val="0"/>
              </a:spcAft>
              <a:buClr>
                <a:srgbClr val="3891A7"/>
              </a:buClr>
              <a:buSzPts val="3000"/>
              <a:buFont typeface="Arial"/>
              <a:buChar char="●"/>
            </a:pPr>
            <a:r>
              <a:rPr lang="en" sz="3000">
                <a:solidFill>
                  <a:schemeClr val="dk1"/>
                </a:solidFill>
              </a:rPr>
              <a:t>gives direction in life</a:t>
            </a:r>
            <a:endParaRPr sz="3000">
              <a:solidFill>
                <a:schemeClr val="dk1"/>
              </a:solidFill>
            </a:endParaRPr>
          </a:p>
          <a:p>
            <a:pPr indent="-311403" lvl="0" marL="365760" rtl="0" algn="l">
              <a:lnSpc>
                <a:spcPct val="100000"/>
              </a:lnSpc>
              <a:spcBef>
                <a:spcPts val="1600"/>
              </a:spcBef>
              <a:spcAft>
                <a:spcPts val="0"/>
              </a:spcAft>
              <a:buClr>
                <a:srgbClr val="3891A7"/>
              </a:buClr>
              <a:buSzPts val="3000"/>
              <a:buFont typeface="Arial"/>
              <a:buChar char="●"/>
            </a:pPr>
            <a:r>
              <a:rPr lang="en" sz="3000">
                <a:solidFill>
                  <a:schemeClr val="dk1"/>
                </a:solidFill>
              </a:rPr>
              <a:t>emotional satisfaction</a:t>
            </a:r>
            <a:endParaRPr sz="3000">
              <a:solidFill>
                <a:schemeClr val="dk1"/>
              </a:solidFill>
            </a:endParaRPr>
          </a:p>
          <a:p>
            <a:pPr indent="-311403" lvl="0" marL="365760" rtl="0" algn="l">
              <a:lnSpc>
                <a:spcPct val="100000"/>
              </a:lnSpc>
              <a:spcBef>
                <a:spcPts val="1600"/>
              </a:spcBef>
              <a:spcAft>
                <a:spcPts val="0"/>
              </a:spcAft>
              <a:buClr>
                <a:srgbClr val="3891A7"/>
              </a:buClr>
              <a:buSzPts val="3000"/>
              <a:buFont typeface="Arial"/>
              <a:buChar char="●"/>
            </a:pPr>
            <a:r>
              <a:rPr lang="en" sz="3000">
                <a:solidFill>
                  <a:schemeClr val="dk1"/>
                </a:solidFill>
              </a:rPr>
              <a:t>fun to watch child grow and develop</a:t>
            </a:r>
            <a:endParaRPr sz="3000">
              <a:solidFill>
                <a:schemeClr val="dk1"/>
              </a:solidFill>
            </a:endParaRPr>
          </a:p>
          <a:p>
            <a:pPr indent="-120903" lvl="0" marL="365760" rtl="0" algn="l">
              <a:lnSpc>
                <a:spcPct val="100000"/>
              </a:lnSpc>
              <a:spcBef>
                <a:spcPts val="1600"/>
              </a:spcBef>
              <a:spcAft>
                <a:spcPts val="0"/>
              </a:spcAft>
              <a:buClr>
                <a:schemeClr val="dk1"/>
              </a:buClr>
              <a:buSzPts val="2560"/>
              <a:buFont typeface="Arial"/>
              <a:buNone/>
            </a:pPr>
            <a:r>
              <a:t/>
            </a:r>
            <a:endParaRPr sz="3000">
              <a:solidFill>
                <a:schemeClr val="dk1"/>
              </a:solidFill>
            </a:endParaRPr>
          </a:p>
          <a:p>
            <a:pPr indent="0" lvl="0" marL="0" rtl="0" algn="l">
              <a:lnSpc>
                <a:spcPct val="115000"/>
              </a:lnSpc>
              <a:spcBef>
                <a:spcPts val="1600"/>
              </a:spcBef>
              <a:spcAft>
                <a:spcPts val="1600"/>
              </a:spcAft>
              <a:buSzPts val="1800"/>
              <a:buNone/>
            </a:pPr>
            <a:r>
              <a:t/>
            </a:r>
            <a:endParaRPr/>
          </a:p>
        </p:txBody>
      </p:sp>
      <p:sp>
        <p:nvSpPr>
          <p:cNvPr id="161" name="Google Shape;161;p28"/>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62" name="Google Shape;162;p28"/>
          <p:cNvPicPr preferRelativeResize="0"/>
          <p:nvPr/>
        </p:nvPicPr>
        <p:blipFill>
          <a:blip r:embed="rId3">
            <a:alphaModFix/>
          </a:blip>
          <a:stretch>
            <a:fillRect/>
          </a:stretch>
        </p:blipFill>
        <p:spPr>
          <a:xfrm rot="593590">
            <a:off x="4784862" y="2363552"/>
            <a:ext cx="4271206" cy="2847449"/>
          </a:xfrm>
          <a:prstGeom prst="rect">
            <a:avLst/>
          </a:prstGeom>
          <a:noFill/>
          <a:ln cap="flat" cmpd="sng" w="76200">
            <a:solidFill>
              <a:srgbClr val="0097A7"/>
            </a:solidFill>
            <a:prstDash val="solid"/>
            <a:round/>
            <a:headEnd len="sm" w="sm" type="none"/>
            <a:tailEnd len="sm" w="sm" type="none"/>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64"/>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sp>
        <p:nvSpPr>
          <p:cNvPr id="441" name="Google Shape;441;p64"/>
          <p:cNvSpPr txBox="1"/>
          <p:nvPr>
            <p:ph type="title"/>
          </p:nvPr>
        </p:nvSpPr>
        <p:spPr>
          <a:xfrm>
            <a:off x="265500" y="1644233"/>
            <a:ext cx="4045200" cy="1976400"/>
          </a:xfrm>
          <a:prstGeom prst="rect">
            <a:avLst/>
          </a:prstGeom>
          <a:solidFill>
            <a:srgbClr val="8B1C87"/>
          </a:solid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t/>
            </a:r>
            <a:endParaRPr>
              <a:solidFill>
                <a:srgbClr val="FFFFFF"/>
              </a:solidFill>
            </a:endParaRPr>
          </a:p>
        </p:txBody>
      </p:sp>
      <p:sp>
        <p:nvSpPr>
          <p:cNvPr id="442" name="Google Shape;442;p64"/>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t/>
            </a:r>
            <a:endParaRPr/>
          </a:p>
        </p:txBody>
      </p:sp>
      <p:sp>
        <p:nvSpPr>
          <p:cNvPr id="443" name="Google Shape;443;p64"/>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65"/>
          <p:cNvSpPr txBox="1"/>
          <p:nvPr>
            <p:ph type="title"/>
          </p:nvPr>
        </p:nvSpPr>
        <p:spPr>
          <a:xfrm>
            <a:off x="311700" y="593367"/>
            <a:ext cx="8520600" cy="7635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solidFill>
                  <a:srgbClr val="FFFFFF"/>
                </a:solidFill>
              </a:rPr>
              <a:t>Hugging</a:t>
            </a:r>
            <a:endParaRPr>
              <a:solidFill>
                <a:srgbClr val="FFFFFF"/>
              </a:solidFill>
            </a:endParaRPr>
          </a:p>
        </p:txBody>
      </p:sp>
      <p:sp>
        <p:nvSpPr>
          <p:cNvPr id="449" name="Google Shape;449;p65"/>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800"/>
              <a:buNone/>
            </a:pPr>
            <a:r>
              <a:t/>
            </a:r>
            <a:endParaRPr/>
          </a:p>
        </p:txBody>
      </p:sp>
      <p:sp>
        <p:nvSpPr>
          <p:cNvPr id="450" name="Google Shape;450;p65"/>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9"/>
          <p:cNvSpPr txBox="1"/>
          <p:nvPr>
            <p:ph type="title"/>
          </p:nvPr>
        </p:nvSpPr>
        <p:spPr>
          <a:xfrm>
            <a:off x="311700" y="456526"/>
            <a:ext cx="8520600" cy="9003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800">
                <a:solidFill>
                  <a:srgbClr val="FFFFFF"/>
                </a:solidFill>
              </a:rPr>
              <a:t>The Most Important Demand</a:t>
            </a:r>
            <a:endParaRPr sz="4800">
              <a:solidFill>
                <a:srgbClr val="FFFFFF"/>
              </a:solidFill>
            </a:endParaRPr>
          </a:p>
        </p:txBody>
      </p:sp>
      <p:sp>
        <p:nvSpPr>
          <p:cNvPr id="168" name="Google Shape;168;p29"/>
          <p:cNvSpPr txBox="1"/>
          <p:nvPr>
            <p:ph idx="1" type="body"/>
          </p:nvPr>
        </p:nvSpPr>
        <p:spPr>
          <a:xfrm>
            <a:off x="311700" y="1536625"/>
            <a:ext cx="4906200" cy="5205600"/>
          </a:xfrm>
          <a:prstGeom prst="rect">
            <a:avLst/>
          </a:prstGeom>
          <a:noFill/>
          <a:ln>
            <a:noFill/>
          </a:ln>
        </p:spPr>
        <p:txBody>
          <a:bodyPr anchorCtr="0" anchor="t" bIns="91425" lIns="91425" spcFirstLastPara="1" rIns="91425" wrap="square" tIns="91425">
            <a:noAutofit/>
          </a:bodyPr>
          <a:lstStyle/>
          <a:p>
            <a:pPr indent="-357124" lvl="0" marL="365760" rtl="0" algn="l">
              <a:lnSpc>
                <a:spcPct val="90000"/>
              </a:lnSpc>
              <a:spcBef>
                <a:spcPts val="0"/>
              </a:spcBef>
              <a:spcAft>
                <a:spcPts val="0"/>
              </a:spcAft>
              <a:buClr>
                <a:srgbClr val="0097A7"/>
              </a:buClr>
              <a:buSzPts val="2600"/>
              <a:buFont typeface="Noto Sans Symbols"/>
              <a:buChar char="●"/>
            </a:pPr>
            <a:r>
              <a:rPr lang="en" sz="2600">
                <a:solidFill>
                  <a:schemeClr val="dk1"/>
                </a:solidFill>
              </a:rPr>
              <a:t>Lifetime commitment</a:t>
            </a:r>
            <a:endParaRPr sz="2600">
              <a:solidFill>
                <a:schemeClr val="dk1"/>
              </a:solidFill>
            </a:endParaRPr>
          </a:p>
          <a:p>
            <a:pPr indent="-298196" lvl="0" marL="365760" rtl="0" algn="l">
              <a:lnSpc>
                <a:spcPct val="90000"/>
              </a:lnSpc>
              <a:spcBef>
                <a:spcPts val="600"/>
              </a:spcBef>
              <a:spcAft>
                <a:spcPts val="0"/>
              </a:spcAft>
              <a:buClr>
                <a:srgbClr val="0097A7"/>
              </a:buClr>
              <a:buSzPts val="2600"/>
              <a:buFont typeface="Arial"/>
              <a:buChar char="●"/>
            </a:pPr>
            <a:r>
              <a:rPr lang="en" sz="2600">
                <a:solidFill>
                  <a:schemeClr val="dk1"/>
                </a:solidFill>
              </a:rPr>
              <a:t>parent gives and child receives</a:t>
            </a:r>
            <a:endParaRPr sz="2600">
              <a:solidFill>
                <a:schemeClr val="dk1"/>
              </a:solidFill>
            </a:endParaRPr>
          </a:p>
          <a:p>
            <a:pPr indent="-298196" lvl="0" marL="365760" rtl="0" algn="l">
              <a:lnSpc>
                <a:spcPct val="90000"/>
              </a:lnSpc>
              <a:spcBef>
                <a:spcPts val="1600"/>
              </a:spcBef>
              <a:spcAft>
                <a:spcPts val="0"/>
              </a:spcAft>
              <a:buClr>
                <a:srgbClr val="0097A7"/>
              </a:buClr>
              <a:buSzPts val="2600"/>
              <a:buFont typeface="Arial"/>
              <a:buChar char="●"/>
            </a:pPr>
            <a:r>
              <a:rPr lang="en" sz="2600">
                <a:solidFill>
                  <a:schemeClr val="dk1"/>
                </a:solidFill>
              </a:rPr>
              <a:t>providing constant nurturing environment</a:t>
            </a:r>
            <a:endParaRPr sz="2600">
              <a:solidFill>
                <a:schemeClr val="dk1"/>
              </a:solidFill>
            </a:endParaRPr>
          </a:p>
          <a:p>
            <a:pPr indent="-298196" lvl="0" marL="365760" rtl="0" algn="l">
              <a:lnSpc>
                <a:spcPct val="90000"/>
              </a:lnSpc>
              <a:spcBef>
                <a:spcPts val="1600"/>
              </a:spcBef>
              <a:spcAft>
                <a:spcPts val="0"/>
              </a:spcAft>
              <a:buClr>
                <a:srgbClr val="0097A7"/>
              </a:buClr>
              <a:buSzPts val="2600"/>
              <a:buFont typeface="Arial"/>
              <a:buChar char="●"/>
            </a:pPr>
            <a:r>
              <a:rPr lang="en" sz="2600">
                <a:solidFill>
                  <a:schemeClr val="dk1"/>
                </a:solidFill>
              </a:rPr>
              <a:t>24 hours a day</a:t>
            </a:r>
            <a:endParaRPr sz="2600">
              <a:solidFill>
                <a:schemeClr val="dk1"/>
              </a:solidFill>
            </a:endParaRPr>
          </a:p>
          <a:p>
            <a:pPr indent="-298196" lvl="0" marL="365760" rtl="0" algn="l">
              <a:lnSpc>
                <a:spcPct val="90000"/>
              </a:lnSpc>
              <a:spcBef>
                <a:spcPts val="1600"/>
              </a:spcBef>
              <a:spcAft>
                <a:spcPts val="0"/>
              </a:spcAft>
              <a:buClr>
                <a:srgbClr val="0097A7"/>
              </a:buClr>
              <a:buSzPts val="2600"/>
              <a:buFont typeface="Arial"/>
              <a:buChar char="●"/>
            </a:pPr>
            <a:r>
              <a:rPr lang="en" sz="2600">
                <a:solidFill>
                  <a:schemeClr val="dk1"/>
                </a:solidFill>
              </a:rPr>
              <a:t>giving love without expecting any in return</a:t>
            </a:r>
            <a:endParaRPr sz="2600">
              <a:solidFill>
                <a:schemeClr val="dk1"/>
              </a:solidFill>
            </a:endParaRPr>
          </a:p>
          <a:p>
            <a:pPr indent="-298196" lvl="0" marL="365760" rtl="0" algn="l">
              <a:lnSpc>
                <a:spcPct val="90000"/>
              </a:lnSpc>
              <a:spcBef>
                <a:spcPts val="1600"/>
              </a:spcBef>
              <a:spcAft>
                <a:spcPts val="1600"/>
              </a:spcAft>
              <a:buClr>
                <a:srgbClr val="0097A7"/>
              </a:buClr>
              <a:buSzPts val="2600"/>
              <a:buFont typeface="Arial"/>
              <a:buChar char="●"/>
            </a:pPr>
            <a:r>
              <a:rPr lang="en" sz="2600">
                <a:solidFill>
                  <a:schemeClr val="dk1"/>
                </a:solidFill>
              </a:rPr>
              <a:t>being unselfish with own time</a:t>
            </a:r>
            <a:endParaRPr sz="2600">
              <a:solidFill>
                <a:schemeClr val="dk1"/>
              </a:solidFill>
            </a:endParaRPr>
          </a:p>
        </p:txBody>
      </p:sp>
      <p:sp>
        <p:nvSpPr>
          <p:cNvPr id="169" name="Google Shape;169;p29"/>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70" name="Google Shape;170;p29"/>
          <p:cNvPicPr preferRelativeResize="0"/>
          <p:nvPr/>
        </p:nvPicPr>
        <p:blipFill>
          <a:blip r:embed="rId3">
            <a:alphaModFix/>
          </a:blip>
          <a:stretch>
            <a:fillRect/>
          </a:stretch>
        </p:blipFill>
        <p:spPr>
          <a:xfrm rot="493800">
            <a:off x="5116869" y="1799880"/>
            <a:ext cx="3863034" cy="2570537"/>
          </a:xfrm>
          <a:prstGeom prst="rect">
            <a:avLst/>
          </a:prstGeom>
          <a:noFill/>
          <a:ln cap="flat" cmpd="sng" w="76200">
            <a:solidFill>
              <a:srgbClr val="4398C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0"/>
          <p:cNvSpPr txBox="1"/>
          <p:nvPr>
            <p:ph type="title"/>
          </p:nvPr>
        </p:nvSpPr>
        <p:spPr>
          <a:xfrm>
            <a:off x="311700" y="456526"/>
            <a:ext cx="8520600" cy="9003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800">
                <a:solidFill>
                  <a:srgbClr val="FFFFFF"/>
                </a:solidFill>
              </a:rPr>
              <a:t>Parents must Nurture</a:t>
            </a:r>
            <a:endParaRPr sz="4800">
              <a:solidFill>
                <a:srgbClr val="FFFFFF"/>
              </a:solidFill>
            </a:endParaRPr>
          </a:p>
        </p:txBody>
      </p:sp>
      <p:sp>
        <p:nvSpPr>
          <p:cNvPr id="176" name="Google Shape;176;p30"/>
          <p:cNvSpPr txBox="1"/>
          <p:nvPr>
            <p:ph idx="1" type="body"/>
          </p:nvPr>
        </p:nvSpPr>
        <p:spPr>
          <a:xfrm>
            <a:off x="311700" y="1653025"/>
            <a:ext cx="3721500" cy="473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rgbClr val="000000"/>
                </a:solidFill>
              </a:rPr>
              <a:t>Nurturing a child means to promote his/her development by providing </a:t>
            </a:r>
            <a:endParaRPr sz="3000">
              <a:solidFill>
                <a:srgbClr val="000000"/>
              </a:solidFill>
            </a:endParaRPr>
          </a:p>
          <a:p>
            <a:pPr indent="-311403" lvl="0" marL="365760" rtl="0" algn="l">
              <a:lnSpc>
                <a:spcPct val="100000"/>
              </a:lnSpc>
              <a:spcBef>
                <a:spcPts val="1600"/>
              </a:spcBef>
              <a:spcAft>
                <a:spcPts val="0"/>
              </a:spcAft>
              <a:buClr>
                <a:srgbClr val="3891A7"/>
              </a:buClr>
              <a:buSzPts val="3000"/>
              <a:buFont typeface="Arial"/>
              <a:buChar char="●"/>
            </a:pPr>
            <a:r>
              <a:rPr lang="en" sz="3000">
                <a:solidFill>
                  <a:srgbClr val="000000"/>
                </a:solidFill>
              </a:rPr>
              <a:t>unconditional love throughout the lifespan.</a:t>
            </a:r>
            <a:endParaRPr sz="3000">
              <a:solidFill>
                <a:srgbClr val="000000"/>
              </a:solidFill>
            </a:endParaRPr>
          </a:p>
          <a:p>
            <a:pPr indent="0" lvl="0" marL="0" rtl="0" algn="l">
              <a:lnSpc>
                <a:spcPct val="115000"/>
              </a:lnSpc>
              <a:spcBef>
                <a:spcPts val="1600"/>
              </a:spcBef>
              <a:spcAft>
                <a:spcPts val="1600"/>
              </a:spcAft>
              <a:buSzPts val="1800"/>
              <a:buNone/>
            </a:pPr>
            <a:r>
              <a:t/>
            </a:r>
            <a:endParaRPr/>
          </a:p>
        </p:txBody>
      </p:sp>
      <p:sp>
        <p:nvSpPr>
          <p:cNvPr id="177" name="Google Shape;177;p3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78" name="Google Shape;178;p30"/>
          <p:cNvPicPr preferRelativeResize="0"/>
          <p:nvPr/>
        </p:nvPicPr>
        <p:blipFill>
          <a:blip r:embed="rId3">
            <a:alphaModFix/>
          </a:blip>
          <a:stretch>
            <a:fillRect/>
          </a:stretch>
        </p:blipFill>
        <p:spPr>
          <a:xfrm rot="650515">
            <a:off x="4267588" y="2333850"/>
            <a:ext cx="4368062" cy="2906750"/>
          </a:xfrm>
          <a:prstGeom prst="rect">
            <a:avLst/>
          </a:prstGeom>
          <a:noFill/>
          <a:ln cap="flat" cmpd="sng" w="76200">
            <a:solidFill>
              <a:srgbClr val="0097A7"/>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11700" y="456526"/>
            <a:ext cx="8520600" cy="9003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4800">
                <a:solidFill>
                  <a:srgbClr val="FFFFFF"/>
                </a:solidFill>
              </a:rPr>
              <a:t>Parents must Protect</a:t>
            </a:r>
            <a:endParaRPr sz="4800">
              <a:solidFill>
                <a:srgbClr val="FFFFFF"/>
              </a:solidFill>
            </a:endParaRPr>
          </a:p>
        </p:txBody>
      </p:sp>
      <p:sp>
        <p:nvSpPr>
          <p:cNvPr id="184" name="Google Shape;184;p31"/>
          <p:cNvSpPr txBox="1"/>
          <p:nvPr>
            <p:ph idx="1" type="body"/>
          </p:nvPr>
        </p:nvSpPr>
        <p:spPr>
          <a:xfrm>
            <a:off x="311700" y="1653025"/>
            <a:ext cx="3721500" cy="4734900"/>
          </a:xfrm>
          <a:prstGeom prst="rect">
            <a:avLst/>
          </a:prstGeom>
          <a:noFill/>
          <a:ln>
            <a:noFill/>
          </a:ln>
        </p:spPr>
        <p:txBody>
          <a:bodyPr anchorCtr="0" anchor="t" bIns="91425" lIns="91425" spcFirstLastPara="1" rIns="91425" wrap="square" tIns="91425">
            <a:noAutofit/>
          </a:bodyPr>
          <a:lstStyle/>
          <a:p>
            <a:pPr indent="-311403" lvl="0" marL="365760" rtl="0" algn="l">
              <a:lnSpc>
                <a:spcPct val="100000"/>
              </a:lnSpc>
              <a:spcBef>
                <a:spcPts val="0"/>
              </a:spcBef>
              <a:spcAft>
                <a:spcPts val="0"/>
              </a:spcAft>
              <a:buClr>
                <a:srgbClr val="3891A7"/>
              </a:buClr>
              <a:buSzPts val="3000"/>
              <a:buFont typeface="Arial"/>
              <a:buChar char="●"/>
            </a:pPr>
            <a:r>
              <a:rPr lang="en" sz="3000">
                <a:solidFill>
                  <a:srgbClr val="000000"/>
                </a:solidFill>
              </a:rPr>
              <a:t>Protection - from harmful objects, situations, words</a:t>
            </a:r>
            <a:endParaRPr sz="3000">
              <a:solidFill>
                <a:srgbClr val="000000"/>
              </a:solidFill>
            </a:endParaRPr>
          </a:p>
          <a:p>
            <a:pPr indent="0" lvl="0" marL="0" rtl="0" algn="l">
              <a:lnSpc>
                <a:spcPct val="115000"/>
              </a:lnSpc>
              <a:spcBef>
                <a:spcPts val="1600"/>
              </a:spcBef>
              <a:spcAft>
                <a:spcPts val="1600"/>
              </a:spcAft>
              <a:buSzPts val="1800"/>
              <a:buNone/>
            </a:pPr>
            <a:r>
              <a:t/>
            </a:r>
            <a:endParaRPr/>
          </a:p>
        </p:txBody>
      </p:sp>
      <p:sp>
        <p:nvSpPr>
          <p:cNvPr id="185" name="Google Shape;185;p3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86" name="Google Shape;186;p31"/>
          <p:cNvPicPr preferRelativeResize="0"/>
          <p:nvPr/>
        </p:nvPicPr>
        <p:blipFill>
          <a:blip r:embed="rId3">
            <a:alphaModFix/>
          </a:blip>
          <a:stretch>
            <a:fillRect/>
          </a:stretch>
        </p:blipFill>
        <p:spPr>
          <a:xfrm rot="650515">
            <a:off x="4267588" y="2333850"/>
            <a:ext cx="4368062" cy="2906750"/>
          </a:xfrm>
          <a:prstGeom prst="rect">
            <a:avLst/>
          </a:prstGeom>
          <a:noFill/>
          <a:ln cap="flat" cmpd="sng" w="76200">
            <a:solidFill>
              <a:srgbClr val="0097A7"/>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311700" y="456526"/>
            <a:ext cx="8520600" cy="9003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4000">
                <a:solidFill>
                  <a:schemeClr val="lt1"/>
                </a:solidFill>
              </a:rPr>
              <a:t>Parents must provide enrichment</a:t>
            </a:r>
            <a:endParaRPr sz="4000">
              <a:solidFill>
                <a:srgbClr val="FFFFFF"/>
              </a:solidFill>
            </a:endParaRPr>
          </a:p>
        </p:txBody>
      </p:sp>
      <p:sp>
        <p:nvSpPr>
          <p:cNvPr id="192" name="Google Shape;192;p32"/>
          <p:cNvSpPr txBox="1"/>
          <p:nvPr>
            <p:ph idx="1" type="body"/>
          </p:nvPr>
        </p:nvSpPr>
        <p:spPr>
          <a:xfrm>
            <a:off x="311700" y="1653025"/>
            <a:ext cx="4349100" cy="473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000">
                <a:solidFill>
                  <a:srgbClr val="000000"/>
                </a:solidFill>
              </a:rPr>
              <a:t>Stimulating Environment</a:t>
            </a:r>
            <a:endParaRPr sz="3000">
              <a:solidFill>
                <a:srgbClr val="000000"/>
              </a:solidFill>
            </a:endParaRPr>
          </a:p>
          <a:p>
            <a:pPr indent="-419100" lvl="0" marL="457200" rtl="0" algn="l">
              <a:lnSpc>
                <a:spcPct val="115000"/>
              </a:lnSpc>
              <a:spcBef>
                <a:spcPts val="1600"/>
              </a:spcBef>
              <a:spcAft>
                <a:spcPts val="0"/>
              </a:spcAft>
              <a:buClr>
                <a:srgbClr val="0097A7"/>
              </a:buClr>
              <a:buSzPts val="3000"/>
              <a:buChar char="●"/>
            </a:pPr>
            <a:r>
              <a:rPr lang="en" sz="3000">
                <a:solidFill>
                  <a:srgbClr val="000000"/>
                </a:solidFill>
              </a:rPr>
              <a:t>Play</a:t>
            </a:r>
            <a:endParaRPr sz="3000">
              <a:solidFill>
                <a:srgbClr val="000000"/>
              </a:solidFill>
            </a:endParaRPr>
          </a:p>
          <a:p>
            <a:pPr indent="-419100" lvl="0" marL="457200" rtl="0" algn="l">
              <a:lnSpc>
                <a:spcPct val="115000"/>
              </a:lnSpc>
              <a:spcBef>
                <a:spcPts val="0"/>
              </a:spcBef>
              <a:spcAft>
                <a:spcPts val="0"/>
              </a:spcAft>
              <a:buClr>
                <a:srgbClr val="0097A7"/>
              </a:buClr>
              <a:buSzPts val="3000"/>
              <a:buChar char="●"/>
            </a:pPr>
            <a:r>
              <a:rPr lang="en" sz="3000">
                <a:solidFill>
                  <a:srgbClr val="000000"/>
                </a:solidFill>
              </a:rPr>
              <a:t>Literacy</a:t>
            </a:r>
            <a:endParaRPr sz="3000">
              <a:solidFill>
                <a:srgbClr val="000000"/>
              </a:solidFill>
            </a:endParaRPr>
          </a:p>
          <a:p>
            <a:pPr indent="-419100" lvl="0" marL="457200" rtl="0" algn="l">
              <a:lnSpc>
                <a:spcPct val="115000"/>
              </a:lnSpc>
              <a:spcBef>
                <a:spcPts val="0"/>
              </a:spcBef>
              <a:spcAft>
                <a:spcPts val="0"/>
              </a:spcAft>
              <a:buClr>
                <a:srgbClr val="0097A7"/>
              </a:buClr>
              <a:buSzPts val="3000"/>
              <a:buChar char="●"/>
            </a:pPr>
            <a:r>
              <a:rPr lang="en" sz="3000">
                <a:solidFill>
                  <a:srgbClr val="000000"/>
                </a:solidFill>
              </a:rPr>
              <a:t>Different surroundings</a:t>
            </a:r>
            <a:endParaRPr sz="3000">
              <a:solidFill>
                <a:srgbClr val="000000"/>
              </a:solidFill>
            </a:endParaRPr>
          </a:p>
        </p:txBody>
      </p:sp>
      <p:sp>
        <p:nvSpPr>
          <p:cNvPr id="193" name="Google Shape;193;p32"/>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194" name="Google Shape;194;p32"/>
          <p:cNvPicPr preferRelativeResize="0"/>
          <p:nvPr/>
        </p:nvPicPr>
        <p:blipFill>
          <a:blip r:embed="rId3">
            <a:alphaModFix/>
          </a:blip>
          <a:stretch>
            <a:fillRect/>
          </a:stretch>
        </p:blipFill>
        <p:spPr>
          <a:xfrm rot="650515">
            <a:off x="4229838" y="2853200"/>
            <a:ext cx="4368062" cy="2906750"/>
          </a:xfrm>
          <a:prstGeom prst="rect">
            <a:avLst/>
          </a:prstGeom>
          <a:noFill/>
          <a:ln cap="flat" cmpd="sng" w="76200">
            <a:solidFill>
              <a:srgbClr val="0097A7"/>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456525"/>
            <a:ext cx="8709600" cy="900300"/>
          </a:xfrm>
          <a:prstGeom prst="rect">
            <a:avLst/>
          </a:prstGeom>
          <a:solidFill>
            <a:srgbClr val="8B1C87"/>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4800">
                <a:solidFill>
                  <a:schemeClr val="lt1"/>
                </a:solidFill>
              </a:rPr>
              <a:t>Parents must provide guidance</a:t>
            </a:r>
            <a:endParaRPr sz="4800">
              <a:solidFill>
                <a:srgbClr val="FFFFFF"/>
              </a:solidFill>
            </a:endParaRPr>
          </a:p>
        </p:txBody>
      </p:sp>
      <p:sp>
        <p:nvSpPr>
          <p:cNvPr id="200" name="Google Shape;200;p33"/>
          <p:cNvSpPr txBox="1"/>
          <p:nvPr>
            <p:ph idx="1" type="body"/>
          </p:nvPr>
        </p:nvSpPr>
        <p:spPr>
          <a:xfrm>
            <a:off x="311700" y="1653025"/>
            <a:ext cx="3721500" cy="4734900"/>
          </a:xfrm>
          <a:prstGeom prst="rect">
            <a:avLst/>
          </a:prstGeom>
          <a:noFill/>
          <a:ln>
            <a:noFill/>
          </a:ln>
        </p:spPr>
        <p:txBody>
          <a:bodyPr anchorCtr="0" anchor="t" bIns="91425" lIns="91425" spcFirstLastPara="1" rIns="91425" wrap="square" tIns="91425">
            <a:noAutofit/>
          </a:bodyPr>
          <a:lstStyle/>
          <a:p>
            <a:pPr indent="-382524" lvl="0" marL="365760" rtl="0" algn="l">
              <a:lnSpc>
                <a:spcPct val="100000"/>
              </a:lnSpc>
              <a:spcBef>
                <a:spcPts val="0"/>
              </a:spcBef>
              <a:spcAft>
                <a:spcPts val="0"/>
              </a:spcAft>
              <a:buClr>
                <a:srgbClr val="0097A7"/>
              </a:buClr>
              <a:buSzPts val="3000"/>
              <a:buFont typeface="Noto Sans Symbols"/>
              <a:buChar char="●"/>
            </a:pPr>
            <a:r>
              <a:rPr lang="en" sz="3000">
                <a:solidFill>
                  <a:schemeClr val="dk1"/>
                </a:solidFill>
              </a:rPr>
              <a:t>Set appropriate rules, </a:t>
            </a:r>
            <a:endParaRPr sz="3000">
              <a:solidFill>
                <a:schemeClr val="dk1"/>
              </a:solidFill>
            </a:endParaRPr>
          </a:p>
          <a:p>
            <a:pPr indent="-382524" lvl="0" marL="365760" rtl="0" algn="l">
              <a:lnSpc>
                <a:spcPct val="100000"/>
              </a:lnSpc>
              <a:spcBef>
                <a:spcPts val="1600"/>
              </a:spcBef>
              <a:spcAft>
                <a:spcPts val="0"/>
              </a:spcAft>
              <a:buClr>
                <a:srgbClr val="0097A7"/>
              </a:buClr>
              <a:buSzPts val="3000"/>
              <a:buFont typeface="Noto Sans Symbols"/>
              <a:buChar char="●"/>
            </a:pPr>
            <a:r>
              <a:rPr lang="en" sz="3000">
                <a:solidFill>
                  <a:schemeClr val="dk1"/>
                </a:solidFill>
              </a:rPr>
              <a:t>Explain reasons</a:t>
            </a:r>
            <a:endParaRPr sz="3000">
              <a:solidFill>
                <a:schemeClr val="dk1"/>
              </a:solidFill>
            </a:endParaRPr>
          </a:p>
          <a:p>
            <a:pPr indent="-382524" lvl="0" marL="365760" rtl="0" algn="l">
              <a:lnSpc>
                <a:spcPct val="100000"/>
              </a:lnSpc>
              <a:spcBef>
                <a:spcPts val="1600"/>
              </a:spcBef>
              <a:spcAft>
                <a:spcPts val="0"/>
              </a:spcAft>
              <a:buClr>
                <a:srgbClr val="0097A7"/>
              </a:buClr>
              <a:buSzPts val="3000"/>
              <a:buFont typeface="Noto Sans Symbols"/>
              <a:buChar char="●"/>
            </a:pPr>
            <a:r>
              <a:rPr lang="en" sz="3000">
                <a:solidFill>
                  <a:schemeClr val="dk1"/>
                </a:solidFill>
              </a:rPr>
              <a:t>Consider child’s feelings</a:t>
            </a:r>
            <a:endParaRPr sz="3000">
              <a:solidFill>
                <a:schemeClr val="dk1"/>
              </a:solidFill>
            </a:endParaRPr>
          </a:p>
          <a:p>
            <a:pPr indent="0" lvl="0" marL="365760" rtl="0" algn="l">
              <a:lnSpc>
                <a:spcPct val="100000"/>
              </a:lnSpc>
              <a:spcBef>
                <a:spcPts val="1600"/>
              </a:spcBef>
              <a:spcAft>
                <a:spcPts val="0"/>
              </a:spcAft>
              <a:buNone/>
            </a:pPr>
            <a:r>
              <a:t/>
            </a:r>
            <a:endParaRPr sz="3000">
              <a:solidFill>
                <a:srgbClr val="000000"/>
              </a:solidFill>
            </a:endParaRPr>
          </a:p>
          <a:p>
            <a:pPr indent="0" lvl="0" marL="0" rtl="0" algn="l">
              <a:lnSpc>
                <a:spcPct val="115000"/>
              </a:lnSpc>
              <a:spcBef>
                <a:spcPts val="1600"/>
              </a:spcBef>
              <a:spcAft>
                <a:spcPts val="1600"/>
              </a:spcAft>
              <a:buSzPts val="1800"/>
              <a:buNone/>
            </a:pPr>
            <a:r>
              <a:t/>
            </a:r>
            <a:endParaRPr/>
          </a:p>
        </p:txBody>
      </p:sp>
      <p:sp>
        <p:nvSpPr>
          <p:cNvPr id="201" name="Google Shape;201;p33"/>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pic>
        <p:nvPicPr>
          <p:cNvPr id="202" name="Google Shape;202;p33"/>
          <p:cNvPicPr preferRelativeResize="0"/>
          <p:nvPr/>
        </p:nvPicPr>
        <p:blipFill>
          <a:blip r:embed="rId3">
            <a:alphaModFix/>
          </a:blip>
          <a:stretch>
            <a:fillRect/>
          </a:stretch>
        </p:blipFill>
        <p:spPr>
          <a:xfrm rot="650515">
            <a:off x="4267588" y="2333850"/>
            <a:ext cx="4368062" cy="2906750"/>
          </a:xfrm>
          <a:prstGeom prst="rect">
            <a:avLst/>
          </a:prstGeom>
          <a:noFill/>
          <a:ln cap="flat" cmpd="sng" w="76200">
            <a:solidFill>
              <a:srgbClr val="0097A7"/>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