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f81c65fcb_6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f81c65fcb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81c65fcb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f81c65fc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690d4769_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690d4769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690d4769_6_5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690d4769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690d4769_6_6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f690d4769_6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6D9EEB"/>
          </a:solidFill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solidFill>
            <a:srgbClr val="6D9EEB"/>
          </a:solidFill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6D9EEB">
              <a:alpha val="38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solidFill>
            <a:srgbClr val="6D9EEB"/>
          </a:solidFill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OOnqjZ3kqemFlRl1IKjjEfgxozxk2Ncm/view?usp=sharing" TargetMode="External"/><Relationship Id="rId4" Type="http://schemas.openxmlformats.org/officeDocument/2006/relationships/hyperlink" Target="https://drive.google.com/file/d/1DkS3S1W79WZ2p-ZkMTXVK9c79EQWl8l2/view?usp=sharing" TargetMode="External"/><Relationship Id="rId5" Type="http://schemas.openxmlformats.org/officeDocument/2006/relationships/hyperlink" Target="https://drive.google.com/file/d/1OOnqjZ3kqemFlRl1IKjjEfgxozxk2Ncm/view?usp=sharing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drive.google.com/file/d/1DkS3S1W79WZ2p-ZkMTXVK9c79EQWl8l2/view?usp=sharing" TargetMode="External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377933"/>
            <a:ext cx="8597700" cy="25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Contraceptives Work?</a:t>
            </a: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181" y="3429000"/>
            <a:ext cx="4108469" cy="2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1188650" y="3162400"/>
            <a:ext cx="2806500" cy="6705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with worksheets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75" y="329150"/>
            <a:ext cx="8590350" cy="57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4054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Contraceptives</a:t>
            </a:r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463" y="1253175"/>
            <a:ext cx="6821075" cy="54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/>
        </p:nvSpPr>
        <p:spPr>
          <a:xfrm>
            <a:off x="1401025" y="5769325"/>
            <a:ext cx="2325600" cy="7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Hormonal Contraceptive</a:t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Documents about birth control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576275" y="1530725"/>
            <a:ext cx="3393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Birth Control Comparison Chart</a:t>
            </a:r>
            <a:endParaRPr sz="1800"/>
          </a:p>
        </p:txBody>
      </p:sp>
      <p:sp>
        <p:nvSpPr>
          <p:cNvPr id="120" name="Google Shape;120;p28"/>
          <p:cNvSpPr txBox="1"/>
          <p:nvPr/>
        </p:nvSpPr>
        <p:spPr>
          <a:xfrm>
            <a:off x="5449650" y="1651325"/>
            <a:ext cx="3000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Reproductive Project</a:t>
            </a:r>
            <a:endParaRPr sz="1800"/>
          </a:p>
        </p:txBody>
      </p:sp>
      <p:pic>
        <p:nvPicPr>
          <p:cNvPr id="121" name="Google Shape;121;p2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925" y="2468101"/>
            <a:ext cx="4016925" cy="3128775"/>
          </a:xfrm>
          <a:prstGeom prst="rect">
            <a:avLst/>
          </a:pr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2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3000" y="2588682"/>
            <a:ext cx="3393300" cy="313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252700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Do Contraceptives Work?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200" y="1016300"/>
            <a:ext cx="5561579" cy="48619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/>
        </p:nvSpPr>
        <p:spPr>
          <a:xfrm>
            <a:off x="378175" y="2945500"/>
            <a:ext cx="3021300" cy="3584400"/>
          </a:xfrm>
          <a:prstGeom prst="rect">
            <a:avLst/>
          </a:prstGeom>
          <a:solidFill>
            <a:srgbClr val="FFF2CC"/>
          </a:solidFill>
          <a:ln cap="flat" cmpd="sng" w="762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Worksheet: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Illustrate where each method goes or what protection it offers to the female, using colored pencils.</a:t>
            </a:r>
            <a:endParaRPr sz="2400"/>
          </a:p>
        </p:txBody>
      </p:sp>
      <p:sp>
        <p:nvSpPr>
          <p:cNvPr id="130" name="Google Shape;130;p29"/>
          <p:cNvSpPr txBox="1"/>
          <p:nvPr/>
        </p:nvSpPr>
        <p:spPr>
          <a:xfrm>
            <a:off x="5361425" y="3167700"/>
            <a:ext cx="3325800" cy="3276000"/>
          </a:xfrm>
          <a:prstGeom prst="rect">
            <a:avLst/>
          </a:prstGeom>
          <a:solidFill>
            <a:srgbClr val="FFF2CC"/>
          </a:solidFill>
          <a:ln cap="flat" cmpd="sng" w="762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Right of chart:</a:t>
            </a:r>
            <a:r>
              <a:rPr lang="en" sz="2400"/>
              <a:t> Identify the effectiveness of each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Left of chart: 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contraceptive category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311700" y="593400"/>
            <a:ext cx="2287800" cy="3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Example: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How Do Contraceptives Work?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6" name="Google Shape;136;p30"/>
          <p:cNvPicPr preferRelativeResize="0"/>
          <p:nvPr/>
        </p:nvPicPr>
        <p:blipFill rotWithShape="1">
          <a:blip r:embed="rId3">
            <a:alphaModFix/>
          </a:blip>
          <a:srcRect b="41711" l="0" r="0" t="0"/>
          <a:stretch/>
        </p:blipFill>
        <p:spPr>
          <a:xfrm>
            <a:off x="2828150" y="427833"/>
            <a:ext cx="6167677" cy="593927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