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Crafty Girls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font" Target="fonts/CraftyGirls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>
                <a:latin typeface="Crafty Girls"/>
                <a:ea typeface="Crafty Girls"/>
                <a:cs typeface="Crafty Girls"/>
                <a:sym typeface="Crafty Girls"/>
              </a:rPr>
              <a:t>Welcome Little One</a:t>
            </a:r>
            <a:endParaRPr>
              <a:latin typeface="Crafty Girls"/>
              <a:ea typeface="Crafty Girls"/>
              <a:cs typeface="Crafty Girls"/>
              <a:sym typeface="Crafty Girl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800">
                <a:latin typeface="Crafty Girls"/>
                <a:ea typeface="Crafty Girls"/>
                <a:cs typeface="Crafty Girls"/>
                <a:sym typeface="Crafty Girls"/>
              </a:rPr>
              <a:t>By: Amanda Forester</a:t>
            </a:r>
            <a:endParaRPr sz="1800">
              <a:latin typeface="Crafty Girls"/>
              <a:ea typeface="Crafty Girls"/>
              <a:cs typeface="Crafty Girls"/>
              <a:sym typeface="Crafty Girl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20030" l="6034" r="11524" t="18544"/>
          <a:stretch/>
        </p:blipFill>
        <p:spPr>
          <a:xfrm>
            <a:off x="6337175" y="2723875"/>
            <a:ext cx="2268499" cy="2253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8272" l="0" r="0" t="0"/>
          <a:stretch/>
        </p:blipFill>
        <p:spPr>
          <a:xfrm>
            <a:off x="311700" y="3759050"/>
            <a:ext cx="1197425" cy="13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255800" y="442450"/>
            <a:ext cx="8576400" cy="5754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1.) Rocking baby to sleep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0650" y="1076950"/>
            <a:ext cx="2866698" cy="38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2.) Feeding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1" y="1100849"/>
            <a:ext cx="2922025" cy="389602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753550" y="3193950"/>
            <a:ext cx="2965800" cy="1126800"/>
          </a:xfrm>
          <a:prstGeom prst="rect">
            <a:avLst/>
          </a:prstGeom>
          <a:noFill/>
          <a:ln cap="flat" cmpd="sng" w="152400">
            <a:solidFill>
              <a:srgbClr val="741B47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Feed Natashia after cheering on the JV football players on Saturday morning.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3.) Dressing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9163" y="1321825"/>
            <a:ext cx="4145674" cy="310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4) Changing diaper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5772" l="0" r="0" t="3883"/>
          <a:stretch/>
        </p:blipFill>
        <p:spPr>
          <a:xfrm>
            <a:off x="2809125" y="1152475"/>
            <a:ext cx="3053376" cy="36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5.) Showing to relatives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0775" y="1152475"/>
            <a:ext cx="4919977" cy="36899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165925" y="2806800"/>
            <a:ext cx="3207900" cy="1216800"/>
          </a:xfrm>
          <a:prstGeom prst="rect">
            <a:avLst/>
          </a:prstGeom>
          <a:noFill/>
          <a:ln cap="flat" cmpd="sng" w="152400">
            <a:solidFill>
              <a:srgbClr val="741B47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two little cousins, Jaden (right) and Jace (left) stayed the night Saturday and loved spending some time with Natashia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