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519678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519678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fbe1dae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fbe1dae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80ae66e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f80ae66e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fbe1dae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fbe1dae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fbe1dae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0fbe1dae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fbe1dae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0fbe1dae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fbe1dae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fbe1dae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fbe1dae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fbe1daee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fbe1dae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0fbe1dae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solidFill>
            <a:srgbClr val="6D9EEB"/>
          </a:solidFill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6D9EEB"/>
          </a:solidFill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2400"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6D9EEB"/>
          </a:solidFill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solidFill>
            <a:srgbClr val="6D9EEB"/>
          </a:solidFill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rgbClr val="6D9EEB">
              <a:alpha val="38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solidFill>
            <a:srgbClr val="6D9EEB"/>
          </a:solidFill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0" y="241225"/>
            <a:ext cx="8520600" cy="9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Contraceptives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1175746"/>
            <a:ext cx="85206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741B47"/>
                </a:solidFill>
              </a:rPr>
              <a:t>The history and mystery explained</a:t>
            </a:r>
            <a:endParaRPr sz="3000" b="1">
              <a:solidFill>
                <a:srgbClr val="741B47"/>
              </a:solidFill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382" y="1861843"/>
            <a:ext cx="7221682" cy="4691357"/>
          </a:xfrm>
          <a:prstGeom prst="rect">
            <a:avLst/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6D9EE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</a:rPr>
              <a:t>Christina Hickman, MA Edu, 2018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id="160" name="Google Shape;1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462" y="2437100"/>
            <a:ext cx="5253073" cy="36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History of Birth Control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638325"/>
            <a:ext cx="3258000" cy="47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➔"/>
            </a:pPr>
            <a:r>
              <a:rPr lang="en" sz="2400"/>
              <a:t>2,500 years ago ancient Greek physicians prescribed Queen Anne’s Lace as a “morning after birth control”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➔"/>
            </a:pPr>
            <a:r>
              <a:rPr lang="en" sz="2400"/>
              <a:t>1850 BC recipes for contraceptives were found in Egypt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8625" y="2275225"/>
            <a:ext cx="4762500" cy="3810000"/>
          </a:xfrm>
          <a:prstGeom prst="rect">
            <a:avLst/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History of Birth Control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578350" y="1914625"/>
            <a:ext cx="3420900" cy="4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➔"/>
            </a:pPr>
            <a:r>
              <a:rPr lang="en" sz="2400"/>
              <a:t>150 AD Ancient Romans used </a:t>
            </a:r>
            <a:r>
              <a:rPr lang="en"/>
              <a:t>douche</a:t>
            </a:r>
            <a:r>
              <a:rPr lang="en" sz="2400"/>
              <a:t> of oil to cleanse the vagina after intercourse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➔"/>
            </a:pPr>
            <a:r>
              <a:rPr lang="en" sz="2400"/>
              <a:t>1600’s condoms were made of animal gut or membrane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450" y="1603425"/>
            <a:ext cx="4296850" cy="5061200"/>
          </a:xfrm>
          <a:prstGeom prst="rect">
            <a:avLst/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History of Birth Control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>
            <a:off x="474625" y="1838950"/>
            <a:ext cx="3717300" cy="4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➔"/>
            </a:pPr>
            <a:r>
              <a:rPr lang="en">
                <a:solidFill>
                  <a:schemeClr val="dk1"/>
                </a:solidFill>
              </a:rPr>
              <a:t>1800”s physicians inserted collar buttons or wishbones as IUD’s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➔"/>
            </a:pPr>
            <a:r>
              <a:rPr lang="en">
                <a:solidFill>
                  <a:schemeClr val="dk1"/>
                </a:solidFill>
              </a:rPr>
              <a:t>1880 the diaphragm was introduced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➔"/>
            </a:pPr>
            <a:r>
              <a:rPr lang="en">
                <a:solidFill>
                  <a:schemeClr val="dk1"/>
                </a:solidFill>
              </a:rPr>
              <a:t>1955 the birth control pill was released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2" name="Google Shape;122;p28"/>
          <p:cNvPicPr preferRelativeResize="0"/>
          <p:nvPr/>
        </p:nvPicPr>
        <p:blipFill rotWithShape="1">
          <a:blip r:embed="rId3">
            <a:alphaModFix/>
          </a:blip>
          <a:srcRect l="19723" t="11742" r="25881" b="17219"/>
          <a:stretch/>
        </p:blipFill>
        <p:spPr>
          <a:xfrm>
            <a:off x="4577000" y="1838950"/>
            <a:ext cx="4048104" cy="4175173"/>
          </a:xfrm>
          <a:prstGeom prst="rect">
            <a:avLst/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Definitions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438000" y="1356875"/>
            <a:ext cx="8268000" cy="55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BIRTH CONTROL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●"/>
            </a:pPr>
            <a:r>
              <a:rPr lang="en" sz="2400"/>
              <a:t>Control over pregnancy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●"/>
            </a:pPr>
            <a:r>
              <a:rPr lang="en" sz="2400"/>
              <a:t>Limit pregnancy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●"/>
            </a:pPr>
            <a:r>
              <a:rPr lang="en" sz="2400"/>
              <a:t>To space pregnancy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●"/>
            </a:pPr>
            <a:r>
              <a:rPr lang="en" sz="2400"/>
              <a:t>To end pregnancy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CONTRACEPTIVES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●"/>
            </a:pPr>
            <a:r>
              <a:rPr lang="en" sz="2400"/>
              <a:t>Methods used to keep females from getting pregnan</a:t>
            </a:r>
            <a:r>
              <a:rPr lang="en"/>
              <a:t>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PROPHYLACTIC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●"/>
            </a:pPr>
            <a:r>
              <a:rPr lang="en" sz="2400"/>
              <a:t>Means to “guard against disease such as a condom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ABSTAIN </a:t>
            </a:r>
            <a:endParaRPr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to hold oneself back voluntarily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625" y="1506950"/>
            <a:ext cx="2669400" cy="26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Prefix and  Suffix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50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Brainstorm words with the prefix and suffix</a:t>
            </a:r>
            <a:endParaRPr sz="3000" b="1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Char char="➔"/>
            </a:pPr>
            <a:r>
              <a:rPr lang="en" sz="3000">
                <a:solidFill>
                  <a:schemeClr val="dk1"/>
                </a:solidFill>
              </a:rPr>
              <a:t>CONTRA = against or in opposition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Char char="➔"/>
            </a:pPr>
            <a:r>
              <a:rPr lang="en" sz="3000">
                <a:solidFill>
                  <a:schemeClr val="dk1"/>
                </a:solidFill>
              </a:rPr>
              <a:t>CEPTION = beginning or start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Char char="➔"/>
            </a:pPr>
            <a:r>
              <a:rPr lang="en" sz="3000"/>
              <a:t>STERILE = the opposite of fertile</a:t>
            </a:r>
            <a:endParaRPr sz="3000"/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Char char="➔"/>
            </a:pPr>
            <a:r>
              <a:rPr lang="en" sz="3000"/>
              <a:t>CIDE = to kill, act of killing</a:t>
            </a:r>
            <a:endParaRPr sz="3000"/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Char char="➔"/>
            </a:pPr>
            <a:r>
              <a:rPr lang="en" sz="3000"/>
              <a:t>INTRA = inside</a:t>
            </a:r>
            <a:endParaRPr sz="3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75" y="329150"/>
            <a:ext cx="9024525" cy="60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Contraceptive Categories</a:t>
            </a:r>
            <a:endParaRPr/>
          </a:p>
        </p:txBody>
      </p:sp>
      <p:pic>
        <p:nvPicPr>
          <p:cNvPr id="146" name="Google Shape;1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4600" y="200350"/>
            <a:ext cx="2869900" cy="21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2"/>
          <p:cNvSpPr txBox="1"/>
          <p:nvPr/>
        </p:nvSpPr>
        <p:spPr>
          <a:xfrm>
            <a:off x="488725" y="1689225"/>
            <a:ext cx="7849500" cy="51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Hormonal - hormones control ovulation</a:t>
            </a:r>
            <a:endParaRPr sz="2400" b="1" u="sng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●"/>
            </a:pPr>
            <a:r>
              <a:rPr lang="en" sz="2400"/>
              <a:t>pill, patch, vaginal ring, injection, implant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Barriers - block sperm from entering the cervix</a:t>
            </a:r>
            <a:endParaRPr sz="2400" b="1" u="sng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●"/>
            </a:pPr>
            <a:r>
              <a:rPr lang="en" sz="2400"/>
              <a:t>Condoms, spermicides, diaphragm, cervical cap, sterilization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Intrauterine Device - device inside the uterus</a:t>
            </a:r>
            <a:endParaRPr sz="2400" b="1" u="sng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●"/>
            </a:pPr>
            <a:r>
              <a:rPr lang="en" sz="2400"/>
              <a:t>IUD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Natural Methods - no hormones or barriers</a:t>
            </a:r>
            <a:endParaRPr sz="2400" b="1" u="sng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●"/>
            </a:pPr>
            <a:r>
              <a:rPr lang="en" sz="2400"/>
              <a:t>Abstinence, Fertility awareness, withdrawal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Emergency Contraception - to prevent a pregnancy</a:t>
            </a:r>
            <a:endParaRPr sz="2400" b="1" u="sng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●"/>
            </a:pPr>
            <a:r>
              <a:rPr lang="en" sz="2400"/>
              <a:t>Plan B, morning after pill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>
            <a:spLocks noGrp="1"/>
          </p:cNvSpPr>
          <p:nvPr>
            <p:ph type="title"/>
          </p:nvPr>
        </p:nvSpPr>
        <p:spPr>
          <a:xfrm>
            <a:off x="311700" y="405492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Categories Contraceptives</a:t>
            </a:r>
            <a:endParaRPr/>
          </a:p>
        </p:txBody>
      </p:sp>
      <p:pic>
        <p:nvPicPr>
          <p:cNvPr id="153" name="Google Shape;1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775" y="1253174"/>
            <a:ext cx="6713100" cy="53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3"/>
          <p:cNvSpPr txBox="1"/>
          <p:nvPr/>
        </p:nvSpPr>
        <p:spPr>
          <a:xfrm>
            <a:off x="1401025" y="5769325"/>
            <a:ext cx="2325600" cy="76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Trebuchet MS"/>
                <a:ea typeface="Trebuchet MS"/>
                <a:cs typeface="Trebuchet MS"/>
                <a:sym typeface="Trebuchet MS"/>
              </a:rPr>
              <a:t>Hormonal Contraceptive</a:t>
            </a:r>
            <a:endParaRPr sz="24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On-screen Show (4:3)</PresentationFormat>
  <Paragraphs>48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Simple Light</vt:lpstr>
      <vt:lpstr>Simple Light</vt:lpstr>
      <vt:lpstr>Contraceptives</vt:lpstr>
      <vt:lpstr>History of Birth Control</vt:lpstr>
      <vt:lpstr>History of Birth Control</vt:lpstr>
      <vt:lpstr>History of Birth Control</vt:lpstr>
      <vt:lpstr>Definitions</vt:lpstr>
      <vt:lpstr>Prefix and  Suffix</vt:lpstr>
      <vt:lpstr>PowerPoint Presentation</vt:lpstr>
      <vt:lpstr>Contraceptive Categories</vt:lpstr>
      <vt:lpstr>Categories Contraceptives</vt:lpstr>
      <vt:lpstr>Christina Hickman, MA Edu,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Contraceptives</dc:title>
  <cp:lastModifiedBy>cf_hickman</cp:lastModifiedBy>
  <cp:revision>1</cp:revision>
  <dcterms:modified xsi:type="dcterms:W3CDTF">2019-04-03T15:04:46Z</dcterms:modified>
</cp:coreProperties>
</file>